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72" r:id="rId2"/>
  </p:sldMasterIdLst>
  <p:notesMasterIdLst>
    <p:notesMasterId r:id="rId3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6" r:id="rId32"/>
    <p:sldId id="287" r:id="rId33"/>
    <p:sldId id="285" r:id="rId34"/>
  </p:sldIdLst>
  <p:sldSz cx="12192000" cy="6858000"/>
  <p:notesSz cx="6858000" cy="9144000"/>
  <p:embeddedFontLst>
    <p:embeddedFont>
      <p:font typeface="ADLaM Display" panose="02010000000000000000" pitchFamily="2" charset="0"/>
      <p:regular r:id="rId36"/>
    </p:embeddedFont>
    <p:embeddedFont>
      <p:font typeface="Lexend Deca SemiBold" panose="020B0604020202020204" charset="0"/>
      <p:regular r:id="rId37"/>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40">
          <p15:clr>
            <a:srgbClr val="A4A3A4"/>
          </p15:clr>
        </p15:guide>
        <p15:guide id="2" pos="3864">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hKZgqMOgEnOm7pY82U2FZcVknYT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39"/>
    <p:restoredTop sz="66715"/>
  </p:normalViewPr>
  <p:slideViewPr>
    <p:cSldViewPr snapToGrid="0">
      <p:cViewPr varScale="1">
        <p:scale>
          <a:sx n="48" d="100"/>
          <a:sy n="48" d="100"/>
        </p:scale>
        <p:origin x="1320" y="42"/>
      </p:cViewPr>
      <p:guideLst>
        <p:guide orient="horz" pos="2040"/>
        <p:guide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iCanQuit</c:v>
                </c:pt>
              </c:strCache>
            </c:strRef>
          </c:tx>
          <c:spPr>
            <a:solidFill>
              <a:schemeClr val="accent5"/>
            </a:solidFill>
            <a:ln>
              <a:noFill/>
            </a:ln>
            <a:effectLst/>
          </c:spPr>
          <c:invertIfNegative val="0"/>
          <c:cat>
            <c:strRef>
              <c:f>Sheet1!$A$2</c:f>
              <c:strCache>
                <c:ptCount val="1"/>
                <c:pt idx="0">
                  <c:v>Category 1</c:v>
                </c:pt>
              </c:strCache>
            </c:strRef>
          </c:cat>
          <c:val>
            <c:numRef>
              <c:f>Sheet1!$B$2</c:f>
              <c:numCache>
                <c:formatCode>0.0%</c:formatCode>
                <c:ptCount val="1"/>
                <c:pt idx="0">
                  <c:v>0.28199999999999997</c:v>
                </c:pt>
              </c:numCache>
            </c:numRef>
          </c:val>
          <c:extLst>
            <c:ext xmlns:c16="http://schemas.microsoft.com/office/drawing/2014/chart" uri="{C3380CC4-5D6E-409C-BE32-E72D297353CC}">
              <c16:uniqueId val="{00000000-BE16-5241-931B-B8AF1EB04A9E}"/>
            </c:ext>
          </c:extLst>
        </c:ser>
        <c:ser>
          <c:idx val="1"/>
          <c:order val="1"/>
          <c:tx>
            <c:strRef>
              <c:f>Sheet1!$C$1</c:f>
              <c:strCache>
                <c:ptCount val="1"/>
                <c:pt idx="0">
                  <c:v>QuitGuide</c:v>
                </c:pt>
              </c:strCache>
            </c:strRef>
          </c:tx>
          <c:spPr>
            <a:solidFill>
              <a:schemeClr val="accent4"/>
            </a:solidFill>
            <a:ln>
              <a:noFill/>
            </a:ln>
            <a:effectLst/>
          </c:spPr>
          <c:invertIfNegative val="0"/>
          <c:cat>
            <c:strRef>
              <c:f>Sheet1!$A$2</c:f>
              <c:strCache>
                <c:ptCount val="1"/>
                <c:pt idx="0">
                  <c:v>Category 1</c:v>
                </c:pt>
              </c:strCache>
            </c:strRef>
          </c:cat>
          <c:val>
            <c:numRef>
              <c:f>Sheet1!$C$2</c:f>
              <c:numCache>
                <c:formatCode>0.0%</c:formatCode>
                <c:ptCount val="1"/>
                <c:pt idx="0">
                  <c:v>0.21099999999999999</c:v>
                </c:pt>
              </c:numCache>
            </c:numRef>
          </c:val>
          <c:extLst>
            <c:ext xmlns:c16="http://schemas.microsoft.com/office/drawing/2014/chart" uri="{C3380CC4-5D6E-409C-BE32-E72D297353CC}">
              <c16:uniqueId val="{00000001-BE16-5241-931B-B8AF1EB04A9E}"/>
            </c:ext>
          </c:extLst>
        </c:ser>
        <c:dLbls>
          <c:showLegendKey val="0"/>
          <c:showVal val="0"/>
          <c:showCatName val="0"/>
          <c:showSerName val="0"/>
          <c:showPercent val="0"/>
          <c:showBubbleSize val="0"/>
        </c:dLbls>
        <c:gapWidth val="219"/>
        <c:overlap val="-27"/>
        <c:axId val="1689156448"/>
        <c:axId val="1688228784"/>
      </c:barChart>
      <c:catAx>
        <c:axId val="1689156448"/>
        <c:scaling>
          <c:orientation val="minMax"/>
        </c:scaling>
        <c:delete val="1"/>
        <c:axPos val="b"/>
        <c:numFmt formatCode="General" sourceLinked="1"/>
        <c:majorTickMark val="none"/>
        <c:minorTickMark val="none"/>
        <c:tickLblPos val="nextTo"/>
        <c:crossAx val="1688228784"/>
        <c:crosses val="autoZero"/>
        <c:auto val="1"/>
        <c:lblAlgn val="ctr"/>
        <c:lblOffset val="100"/>
        <c:noMultiLvlLbl val="0"/>
      </c:catAx>
      <c:valAx>
        <c:axId val="16882287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crossAx val="168915644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4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legendEntry>
      <c:legendEntry>
        <c:idx val="1"/>
        <c:txPr>
          <a:bodyPr rot="0" spcFirstLastPara="1" vertOverflow="ellipsis" vert="horz" wrap="square" anchor="ctr" anchorCtr="1"/>
          <a:lstStyle/>
          <a:p>
            <a:pPr>
              <a:defRPr sz="24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legendEntry>
      <c:overlay val="0"/>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iCanQuit</c:v>
                </c:pt>
              </c:strCache>
            </c:strRef>
          </c:tx>
          <c:spPr>
            <a:solidFill>
              <a:schemeClr val="accent5"/>
            </a:solidFill>
            <a:ln>
              <a:noFill/>
            </a:ln>
            <a:effectLst/>
          </c:spPr>
          <c:invertIfNegative val="0"/>
          <c:cat>
            <c:strRef>
              <c:f>Sheet1!$A$2</c:f>
              <c:strCache>
                <c:ptCount val="1"/>
                <c:pt idx="0">
                  <c:v>Category 1</c:v>
                </c:pt>
              </c:strCache>
            </c:strRef>
          </c:cat>
          <c:val>
            <c:numRef>
              <c:f>Sheet1!$B$2</c:f>
              <c:numCache>
                <c:formatCode>0.0%</c:formatCode>
                <c:ptCount val="1"/>
                <c:pt idx="0">
                  <c:v>0.3</c:v>
                </c:pt>
              </c:numCache>
            </c:numRef>
          </c:val>
          <c:extLst>
            <c:ext xmlns:c16="http://schemas.microsoft.com/office/drawing/2014/chart" uri="{C3380CC4-5D6E-409C-BE32-E72D297353CC}">
              <c16:uniqueId val="{00000000-BE16-5241-931B-B8AF1EB04A9E}"/>
            </c:ext>
          </c:extLst>
        </c:ser>
        <c:ser>
          <c:idx val="1"/>
          <c:order val="1"/>
          <c:tx>
            <c:strRef>
              <c:f>Sheet1!$C$1</c:f>
              <c:strCache>
                <c:ptCount val="1"/>
                <c:pt idx="0">
                  <c:v>QuitGuide</c:v>
                </c:pt>
              </c:strCache>
            </c:strRef>
          </c:tx>
          <c:spPr>
            <a:solidFill>
              <a:schemeClr val="accent4"/>
            </a:solidFill>
            <a:ln>
              <a:noFill/>
            </a:ln>
            <a:effectLst/>
          </c:spPr>
          <c:invertIfNegative val="0"/>
          <c:cat>
            <c:strRef>
              <c:f>Sheet1!$A$2</c:f>
              <c:strCache>
                <c:ptCount val="1"/>
                <c:pt idx="0">
                  <c:v>Category 1</c:v>
                </c:pt>
              </c:strCache>
            </c:strRef>
          </c:cat>
          <c:val>
            <c:numRef>
              <c:f>Sheet1!$C$2</c:f>
              <c:numCache>
                <c:formatCode>0.0%</c:formatCode>
                <c:ptCount val="1"/>
                <c:pt idx="0">
                  <c:v>0.18</c:v>
                </c:pt>
              </c:numCache>
            </c:numRef>
          </c:val>
          <c:extLst>
            <c:ext xmlns:c16="http://schemas.microsoft.com/office/drawing/2014/chart" uri="{C3380CC4-5D6E-409C-BE32-E72D297353CC}">
              <c16:uniqueId val="{00000001-BE16-5241-931B-B8AF1EB04A9E}"/>
            </c:ext>
          </c:extLst>
        </c:ser>
        <c:dLbls>
          <c:showLegendKey val="0"/>
          <c:showVal val="0"/>
          <c:showCatName val="0"/>
          <c:showSerName val="0"/>
          <c:showPercent val="0"/>
          <c:showBubbleSize val="0"/>
        </c:dLbls>
        <c:gapWidth val="219"/>
        <c:overlap val="-27"/>
        <c:axId val="1689156448"/>
        <c:axId val="1688228784"/>
      </c:barChart>
      <c:catAx>
        <c:axId val="1689156448"/>
        <c:scaling>
          <c:orientation val="minMax"/>
        </c:scaling>
        <c:delete val="1"/>
        <c:axPos val="b"/>
        <c:numFmt formatCode="General" sourceLinked="1"/>
        <c:majorTickMark val="none"/>
        <c:minorTickMark val="none"/>
        <c:tickLblPos val="nextTo"/>
        <c:crossAx val="1688228784"/>
        <c:crosses val="autoZero"/>
        <c:auto val="1"/>
        <c:lblAlgn val="ctr"/>
        <c:lblOffset val="100"/>
        <c:noMultiLvlLbl val="0"/>
      </c:catAx>
      <c:valAx>
        <c:axId val="16882287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crossAx val="168915644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4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legendEntry>
      <c:legendEntry>
        <c:idx val="1"/>
        <c:txPr>
          <a:bodyPr rot="0" spcFirstLastPara="1" vertOverflow="ellipsis" vert="horz" wrap="square" anchor="ctr" anchorCtr="1"/>
          <a:lstStyle/>
          <a:p>
            <a:pPr>
              <a:defRPr sz="2400" b="0" i="0" u="none" strike="noStrike" kern="1200" baseline="0">
                <a:solidFill>
                  <a:schemeClr val="tx1"/>
                </a:solidFill>
                <a:latin typeface="Calibri Light" panose="020F0302020204030204" pitchFamily="34" charset="0"/>
                <a:ea typeface="+mn-ea"/>
                <a:cs typeface="Calibri Light" panose="020F0302020204030204" pitchFamily="34" charset="0"/>
              </a:defRPr>
            </a:pPr>
            <a:endParaRPr lang="en-US"/>
          </a:p>
        </c:txPr>
      </c:legendEntry>
      <c:overlay val="0"/>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474"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52" name="Google Shape;35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4" name="Google Shape;4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t>The app is based on Acceptance and Commitment Therapy</a:t>
            </a:r>
            <a:endParaRPr sz="1600"/>
          </a:p>
        </p:txBody>
      </p:sp>
      <p:sp>
        <p:nvSpPr>
          <p:cNvPr id="485" name="Google Shape;4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498" name="Google Shape;49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3" name="Google Shape;51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600" dirty="0"/>
              <a:t>CAB</a:t>
            </a:r>
            <a:endParaRPr sz="1600" dirty="0"/>
          </a:p>
          <a:p>
            <a:pPr marL="184150" lvl="0" indent="-285750" algn="l" rtl="0">
              <a:spcBef>
                <a:spcPts val="0"/>
              </a:spcBef>
              <a:spcAft>
                <a:spcPts val="0"/>
              </a:spcAft>
              <a:buClr>
                <a:schemeClr val="accent3"/>
              </a:buClr>
              <a:buSzPts val="1600"/>
              <a:buFont typeface="Arial" panose="020B0604020202020204" pitchFamily="34" charset="0"/>
              <a:buChar char="•"/>
            </a:pPr>
            <a:r>
              <a:rPr lang="en-US" sz="1600" dirty="0">
                <a:latin typeface="Calibri"/>
                <a:ea typeface="Calibri"/>
                <a:cs typeface="Calibri"/>
                <a:sym typeface="Calibri"/>
              </a:rPr>
              <a:t>Ensure study materials honor tribal customs and are easy to understand</a:t>
            </a:r>
            <a:endParaRPr sz="1600" dirty="0"/>
          </a:p>
          <a:p>
            <a:pPr marL="184150" lvl="0" indent="-285750" algn="l" rtl="0">
              <a:spcBef>
                <a:spcPts val="0"/>
              </a:spcBef>
              <a:spcAft>
                <a:spcPts val="0"/>
              </a:spcAft>
              <a:buClr>
                <a:schemeClr val="accent3"/>
              </a:buClr>
              <a:buSzPts val="1600"/>
              <a:buFont typeface="Arial" panose="020B0604020202020204" pitchFamily="34" charset="0"/>
              <a:buChar char="•"/>
            </a:pPr>
            <a:r>
              <a:rPr lang="en-US" sz="1600" dirty="0">
                <a:latin typeface="Calibri"/>
                <a:ea typeface="Calibri"/>
                <a:cs typeface="Calibri"/>
                <a:sym typeface="Calibri"/>
              </a:rPr>
              <a:t>Help build trust and address concerns about </a:t>
            </a:r>
            <a:r>
              <a:rPr lang="en-US" sz="1600" dirty="0"/>
              <a:t>the app, study materials, etc.</a:t>
            </a:r>
            <a:endParaRPr sz="1600" dirty="0"/>
          </a:p>
          <a:p>
            <a:pPr marL="0" marR="0" lvl="0" indent="0" algn="l" rtl="0">
              <a:spcBef>
                <a:spcPts val="0"/>
              </a:spcBef>
              <a:spcAft>
                <a:spcPts val="0"/>
              </a:spcAft>
              <a:buNone/>
            </a:pPr>
            <a:endParaRPr sz="1800" dirty="0">
              <a:latin typeface="Calibri"/>
              <a:ea typeface="Calibri"/>
              <a:cs typeface="Calibri"/>
              <a:sym typeface="Calibri"/>
            </a:endParaRPr>
          </a:p>
        </p:txBody>
      </p:sp>
      <p:sp>
        <p:nvSpPr>
          <p:cNvPr id="524" name="Google Shape;52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548" name="Google Shape;54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3ed95dc4451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g3ed95dc4451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577" name="Google Shape;577;g3ed95dc4451_0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800"/>
          </a:p>
        </p:txBody>
      </p:sp>
      <p:sp>
        <p:nvSpPr>
          <p:cNvPr id="588" name="Google Shape;58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E</a:t>
            </a:r>
            <a:r>
              <a:rPr lang="en-US" sz="1200">
                <a:solidFill>
                  <a:schemeClr val="dk1"/>
                </a:solidFill>
                <a:latin typeface="Calibri"/>
                <a:ea typeface="Calibri"/>
                <a:cs typeface="Calibri"/>
                <a:sym typeface="Calibri"/>
              </a:rPr>
              <a:t>volution of the app’s home screen across design iterations</a:t>
            </a:r>
            <a:endParaRPr/>
          </a:p>
          <a:p>
            <a:pPr marL="457200" marR="0" lvl="0" indent="-304800" algn="l" rtl="0">
              <a:lnSpc>
                <a:spcPct val="100000"/>
              </a:lnSpc>
              <a:spcBef>
                <a:spcPts val="0"/>
              </a:spcBef>
              <a:spcAft>
                <a:spcPts val="0"/>
              </a:spcAft>
              <a:buClr>
                <a:schemeClr val="dk1"/>
              </a:buClr>
              <a:buSzPts val="1200"/>
              <a:buFont typeface="Calibri"/>
              <a:buChar char="●"/>
            </a:pPr>
            <a:r>
              <a:rPr lang="en-US"/>
              <a:t>Left: original iCanQuit home screen</a:t>
            </a:r>
            <a:endParaRPr/>
          </a:p>
          <a:p>
            <a:pPr marL="457200" marR="0" lvl="0" indent="-304800" algn="l" rtl="0">
              <a:lnSpc>
                <a:spcPct val="100000"/>
              </a:lnSpc>
              <a:spcBef>
                <a:spcPts val="0"/>
              </a:spcBef>
              <a:spcAft>
                <a:spcPts val="0"/>
              </a:spcAft>
              <a:buClr>
                <a:schemeClr val="dk1"/>
              </a:buClr>
              <a:buSzPts val="1200"/>
              <a:buFont typeface="Calibri"/>
              <a:buChar char="●"/>
            </a:pPr>
            <a:r>
              <a:rPr lang="en-US"/>
              <a:t>M</a:t>
            </a:r>
            <a:r>
              <a:rPr lang="en-US" sz="1200">
                <a:solidFill>
                  <a:schemeClr val="dk1"/>
                </a:solidFill>
                <a:latin typeface="Calibri"/>
                <a:ea typeface="Calibri"/>
                <a:cs typeface="Calibri"/>
                <a:sym typeface="Calibri"/>
              </a:rPr>
              <a:t>iddle</a:t>
            </a:r>
            <a:r>
              <a:rPr lang="en-US"/>
              <a:t>:</a:t>
            </a:r>
            <a:r>
              <a:rPr lang="en-US" sz="1200">
                <a:solidFill>
                  <a:schemeClr val="dk1"/>
                </a:solidFill>
                <a:latin typeface="Calibri"/>
                <a:ea typeface="Calibri"/>
                <a:cs typeface="Calibri"/>
                <a:sym typeface="Calibri"/>
              </a:rPr>
              <a:t> early revision informed by participant and CAB feedback to feature the Medicine Wheel</a:t>
            </a:r>
            <a:endParaRPr/>
          </a:p>
          <a:p>
            <a:pPr marL="457200" marR="0" lvl="0" indent="-304800" algn="l" rtl="0">
              <a:lnSpc>
                <a:spcPct val="100000"/>
              </a:lnSpc>
              <a:spcBef>
                <a:spcPts val="0"/>
              </a:spcBef>
              <a:spcAft>
                <a:spcPts val="0"/>
              </a:spcAft>
              <a:buClr>
                <a:schemeClr val="dk1"/>
              </a:buClr>
              <a:buSzPts val="1200"/>
              <a:buFont typeface="Calibri"/>
              <a:buChar char="●"/>
            </a:pPr>
            <a:r>
              <a:rPr lang="en-US"/>
              <a:t>R</a:t>
            </a:r>
            <a:r>
              <a:rPr lang="en-US" sz="1200">
                <a:solidFill>
                  <a:schemeClr val="dk1"/>
                </a:solidFill>
                <a:latin typeface="Calibri"/>
                <a:ea typeface="Calibri"/>
                <a:cs typeface="Calibri"/>
                <a:sym typeface="Calibri"/>
              </a:rPr>
              <a:t>ight panel shows the final revised design</a:t>
            </a:r>
            <a:endParaRPr/>
          </a:p>
          <a:p>
            <a:pPr marL="0" marR="0" lvl="0" indent="0" algn="l" rtl="0">
              <a:spcBef>
                <a:spcPts val="0"/>
              </a:spcBef>
              <a:spcAft>
                <a:spcPts val="0"/>
              </a:spcAft>
              <a:buNone/>
            </a:pPr>
            <a:endParaRPr sz="1800">
              <a:latin typeface="Calibri"/>
              <a:ea typeface="Calibri"/>
              <a:cs typeface="Calibri"/>
              <a:sym typeface="Calibri"/>
            </a:endParaRPr>
          </a:p>
        </p:txBody>
      </p:sp>
      <p:sp>
        <p:nvSpPr>
          <p:cNvPr id="599" name="Google Shape;59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Guide avatar: </a:t>
            </a:r>
            <a:r>
              <a:rPr lang="en-US" sz="1200">
                <a:solidFill>
                  <a:schemeClr val="dk1"/>
                </a:solidFill>
                <a:latin typeface="Calibri"/>
                <a:ea typeface="Calibri"/>
                <a:cs typeface="Calibri"/>
                <a:sym typeface="Calibri"/>
              </a:rPr>
              <a:t>The original iCanQuit guide avatar named “Nancy” (left panel) was completely redesigned into “Winona” (right panel), a Native-named elder who would feel more familiar for Native users and be viewed as a source of wisdom and support. The sequence illustrates the evolution of “Nancy” across design iterations. </a:t>
            </a:r>
            <a:endParaRPr/>
          </a:p>
          <a:p>
            <a:pPr marL="0" marR="0" lvl="0" indent="0" algn="l" rtl="0">
              <a:spcBef>
                <a:spcPts val="0"/>
              </a:spcBef>
              <a:spcAft>
                <a:spcPts val="0"/>
              </a:spcAft>
              <a:buNone/>
            </a:pPr>
            <a:endParaRPr sz="1800">
              <a:latin typeface="Calibri"/>
              <a:ea typeface="Calibri"/>
              <a:cs typeface="Calibri"/>
              <a:sym typeface="Calibri"/>
            </a:endParaRPr>
          </a:p>
        </p:txBody>
      </p:sp>
      <p:sp>
        <p:nvSpPr>
          <p:cNvPr id="610" name="Google Shape;61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t>Felt important to CAB for Winona to Blends deep knowledge of local customs and traditions with a formal Western education.</a:t>
            </a:r>
            <a:endParaRPr sz="1600">
              <a:latin typeface="Calibri"/>
              <a:ea typeface="Calibri"/>
              <a:cs typeface="Calibri"/>
              <a:sym typeface="Calibri"/>
            </a:endParaRPr>
          </a:p>
        </p:txBody>
      </p:sp>
      <p:sp>
        <p:nvSpPr>
          <p:cNvPr id="621" name="Google Shape;62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Additional avatars:</a:t>
            </a:r>
            <a:r>
              <a:rPr lang="en-US" sz="1200">
                <a:solidFill>
                  <a:schemeClr val="dk1"/>
                </a:solidFill>
                <a:latin typeface="Calibri"/>
                <a:ea typeface="Calibri"/>
                <a:cs typeface="Calibri"/>
                <a:sym typeface="Calibri"/>
              </a:rPr>
              <a:t> The left panel shows the original iCanQuit set of additional avatars. The right panel shows the revised set of avatars developed through iterative design informed by participant and CAB feedback to have Native features, hairstyles, and names.</a:t>
            </a:r>
            <a:endParaRPr/>
          </a:p>
          <a:p>
            <a:pPr marL="0" marR="0" lvl="0" indent="0" algn="l" rtl="0">
              <a:spcBef>
                <a:spcPts val="0"/>
              </a:spcBef>
              <a:spcAft>
                <a:spcPts val="0"/>
              </a:spcAft>
              <a:buNone/>
            </a:pPr>
            <a:endParaRPr sz="1800">
              <a:latin typeface="Calibri"/>
              <a:ea typeface="Calibri"/>
              <a:cs typeface="Calibri"/>
              <a:sym typeface="Calibri"/>
            </a:endParaRPr>
          </a:p>
        </p:txBody>
      </p:sp>
      <p:sp>
        <p:nvSpPr>
          <p:cNvPr id="633" name="Google Shape;63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6" name="Google Shape;66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1">
                <a:solidFill>
                  <a:schemeClr val="dk1"/>
                </a:solidFill>
                <a:latin typeface="Calibri"/>
                <a:ea typeface="Calibri"/>
                <a:cs typeface="Calibri"/>
                <a:sym typeface="Calibri"/>
              </a:rPr>
              <a:t>What’s Inspiring Me to Quit?:</a:t>
            </a:r>
            <a:r>
              <a:rPr lang="en-US" sz="1200">
                <a:solidFill>
                  <a:schemeClr val="dk1"/>
                </a:solidFill>
                <a:latin typeface="Calibri"/>
                <a:ea typeface="Calibri"/>
                <a:cs typeface="Calibri"/>
                <a:sym typeface="Calibri"/>
              </a:rPr>
              <a:t> An interactive feature in which users select one or more personal motivations for quitting smoking from a set of illustrated value-based icons. The values-based motivation iconography was updated to include Native symbols. The ‘Caring for the Earth’ icon, presented here, is meant to emphasize connections between smoking cessation and the role of honoring the earth in supporting balance, health, and responsibility to future generations. Selected inspirations are displayed back to the user to reinforce motivation during the quit journey.</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endParaRPr sz="1800">
              <a:latin typeface="Calibri"/>
              <a:ea typeface="Calibri"/>
              <a:cs typeface="Calibri"/>
              <a:sym typeface="Calibri"/>
            </a:endParaRPr>
          </a:p>
        </p:txBody>
      </p:sp>
      <p:sp>
        <p:nvSpPr>
          <p:cNvPr id="667" name="Google Shape;66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7" name="Google Shape;67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endParaRPr sz="1800">
              <a:latin typeface="Calibri"/>
              <a:ea typeface="Calibri"/>
              <a:cs typeface="Calibri"/>
              <a:sym typeface="Calibri"/>
            </a:endParaRPr>
          </a:p>
        </p:txBody>
      </p:sp>
      <p:sp>
        <p:nvSpPr>
          <p:cNvPr id="678" name="Google Shape;67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8" name="Google Shape;70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600" b="1"/>
              <a:t>Left:</a:t>
            </a:r>
            <a:r>
              <a:rPr lang="en-US" sz="1600">
                <a:solidFill>
                  <a:schemeClr val="dk1"/>
                </a:solidFill>
                <a:latin typeface="Calibri"/>
                <a:ea typeface="Calibri"/>
                <a:cs typeface="Calibri"/>
                <a:sym typeface="Calibri"/>
              </a:rPr>
              <a:t> original iCanQuit version of the medication tool selection screen, which focused exclusively on Western, pharmacologic smoking cessation treatments</a:t>
            </a:r>
            <a:endParaRPr sz="1600"/>
          </a:p>
          <a:p>
            <a:pPr marL="0" marR="0" lvl="0" indent="0" algn="l" rtl="0">
              <a:lnSpc>
                <a:spcPct val="100000"/>
              </a:lnSpc>
              <a:spcBef>
                <a:spcPts val="0"/>
              </a:spcBef>
              <a:spcAft>
                <a:spcPts val="0"/>
              </a:spcAft>
              <a:buClr>
                <a:schemeClr val="dk1"/>
              </a:buClr>
              <a:buSzPts val="1800"/>
              <a:buFont typeface="Calibri"/>
              <a:buNone/>
            </a:pPr>
            <a:endParaRPr sz="1600"/>
          </a:p>
          <a:p>
            <a:pPr marL="0" marR="0" lvl="0" indent="0" algn="l" rtl="0">
              <a:lnSpc>
                <a:spcPct val="100000"/>
              </a:lnSpc>
              <a:spcBef>
                <a:spcPts val="0"/>
              </a:spcBef>
              <a:spcAft>
                <a:spcPts val="0"/>
              </a:spcAft>
              <a:buClr>
                <a:schemeClr val="dk1"/>
              </a:buClr>
              <a:buSzPts val="1800"/>
              <a:buFont typeface="Calibri"/>
              <a:buNone/>
            </a:pPr>
            <a:r>
              <a:rPr lang="en-US" sz="1600" b="1"/>
              <a:t>Right:</a:t>
            </a:r>
            <a:r>
              <a:rPr lang="en-US" sz="1600"/>
              <a:t>R</a:t>
            </a:r>
            <a:r>
              <a:rPr lang="en-US" sz="1600">
                <a:solidFill>
                  <a:schemeClr val="dk1"/>
                </a:solidFill>
                <a:latin typeface="Calibri"/>
                <a:ea typeface="Calibri"/>
                <a:cs typeface="Calibri"/>
                <a:sym typeface="Calibri"/>
              </a:rPr>
              <a:t>evised design, which was informed by participant and CAB feedback to distinguish between Western medicines (e.g., nicotine replacement therapy, bupropion, varenicline) and traditional approaches to healing (e.g., ceremony, prayer, reconnecting with nature, smudging, talking circles).</a:t>
            </a:r>
            <a:endParaRPr sz="1600"/>
          </a:p>
          <a:p>
            <a:pPr marL="0" marR="0" lvl="0" indent="0" algn="l" rtl="0">
              <a:spcBef>
                <a:spcPts val="0"/>
              </a:spcBef>
              <a:spcAft>
                <a:spcPts val="0"/>
              </a:spcAft>
              <a:buNone/>
            </a:pPr>
            <a:endParaRPr sz="1800">
              <a:latin typeface="Calibri"/>
              <a:ea typeface="Calibri"/>
              <a:cs typeface="Calibri"/>
              <a:sym typeface="Calibri"/>
            </a:endParaRPr>
          </a:p>
        </p:txBody>
      </p:sp>
      <p:sp>
        <p:nvSpPr>
          <p:cNvPr id="709" name="Google Shape;70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3" name="Google Shape;72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lvl="0" indent="-285750" algn="l" rtl="0">
              <a:spcBef>
                <a:spcPts val="0"/>
              </a:spcBef>
              <a:spcAft>
                <a:spcPts val="0"/>
              </a:spcAft>
              <a:buClr>
                <a:schemeClr val="accent5"/>
              </a:buClr>
              <a:buSzPts val="1800"/>
              <a:buFont typeface="Arial"/>
              <a:buChar char="•"/>
            </a:pPr>
            <a:r>
              <a:rPr lang="en-US" sz="1800" i="1">
                <a:latin typeface="Calibri"/>
                <a:ea typeface="Calibri"/>
                <a:cs typeface="Calibri"/>
                <a:sym typeface="Calibri"/>
              </a:rPr>
              <a:t>“There's something special about this app that, for Natives, will make it better than any other”</a:t>
            </a:r>
            <a:endParaRPr/>
          </a:p>
          <a:p>
            <a:pPr marL="285750" lvl="0" indent="-285750" algn="l" rtl="0">
              <a:spcBef>
                <a:spcPts val="0"/>
              </a:spcBef>
              <a:spcAft>
                <a:spcPts val="0"/>
              </a:spcAft>
              <a:buClr>
                <a:schemeClr val="accent5"/>
              </a:buClr>
              <a:buSzPts val="1800"/>
              <a:buFont typeface="Arial"/>
              <a:buChar char="•"/>
            </a:pPr>
            <a:r>
              <a:rPr lang="en-US" sz="1800" i="1">
                <a:solidFill>
                  <a:schemeClr val="accent5"/>
                </a:solidFill>
                <a:latin typeface="Calibri"/>
                <a:ea typeface="Calibri"/>
                <a:cs typeface="Calibri"/>
                <a:sym typeface="Calibri"/>
              </a:rPr>
              <a:t>“You could just hit play and close your eyes and think that somebody's sitting there with you and is from your community and is talking to you, which is nice. I liked that.”</a:t>
            </a:r>
            <a:endParaRPr/>
          </a:p>
          <a:p>
            <a:pPr marL="285750" lvl="0" indent="-285750" algn="l" rtl="0">
              <a:spcBef>
                <a:spcPts val="0"/>
              </a:spcBef>
              <a:spcAft>
                <a:spcPts val="0"/>
              </a:spcAft>
              <a:buClr>
                <a:schemeClr val="accent5"/>
              </a:buClr>
              <a:buSzPts val="1800"/>
              <a:buFont typeface="Arial"/>
              <a:buChar char="•"/>
            </a:pPr>
            <a:r>
              <a:rPr lang="en-US" sz="1800" i="1">
                <a:solidFill>
                  <a:schemeClr val="accent5"/>
                </a:solidFill>
                <a:latin typeface="Calibri"/>
                <a:ea typeface="Calibri"/>
                <a:cs typeface="Calibri"/>
                <a:sym typeface="Calibri"/>
              </a:rPr>
              <a:t>“</a:t>
            </a:r>
            <a:r>
              <a:rPr lang="en-US" sz="1800" i="1"/>
              <a:t>Right off the bat they're including prayer and ceremony and community. That's not something that you see with the other apps. I really like that, because it felt like being seen and that recognition is there for something that typically isn't recognized…It goes a long way</a:t>
            </a:r>
            <a:r>
              <a:rPr lang="en-US" sz="1800"/>
              <a:t> </a:t>
            </a:r>
            <a:r>
              <a:rPr lang="en-US" sz="1800" i="1">
                <a:solidFill>
                  <a:schemeClr val="accent5"/>
                </a:solidFill>
                <a:latin typeface="Calibri"/>
                <a:ea typeface="Calibri"/>
                <a:cs typeface="Calibri"/>
                <a:sym typeface="Calibri"/>
              </a:rPr>
              <a:t>”</a:t>
            </a:r>
            <a:endParaRPr/>
          </a:p>
          <a:p>
            <a:pPr marL="285750" lvl="0" indent="-285750" algn="l" rtl="0">
              <a:spcBef>
                <a:spcPts val="0"/>
              </a:spcBef>
              <a:spcAft>
                <a:spcPts val="0"/>
              </a:spcAft>
              <a:buClr>
                <a:schemeClr val="accent5"/>
              </a:buClr>
              <a:buSzPts val="1200"/>
              <a:buFont typeface="Arial"/>
              <a:buChar char="•"/>
            </a:pPr>
            <a:r>
              <a:rPr lang="en-US" sz="1200" i="1">
                <a:solidFill>
                  <a:schemeClr val="dk1"/>
                </a:solidFill>
                <a:latin typeface="Calibri"/>
                <a:ea typeface="Calibri"/>
                <a:cs typeface="Calibri"/>
                <a:sym typeface="Calibri"/>
              </a:rPr>
              <a:t>“It actually made it sink in a little bit more too, because after growing up being Native and everything, hearing stories is one of the best ways to learn.”</a:t>
            </a:r>
            <a:r>
              <a:rPr lang="en-US" sz="1800"/>
              <a:t> </a:t>
            </a:r>
            <a:endParaRPr sz="1800" i="1">
              <a:solidFill>
                <a:schemeClr val="accent5"/>
              </a:solidFill>
              <a:latin typeface="Calibri"/>
              <a:ea typeface="Calibri"/>
              <a:cs typeface="Calibri"/>
              <a:sym typeface="Calibri"/>
            </a:endParaRPr>
          </a:p>
          <a:p>
            <a:pPr marL="0" marR="0" lvl="0" indent="0" algn="l" rtl="0">
              <a:spcBef>
                <a:spcPts val="0"/>
              </a:spcBef>
              <a:spcAft>
                <a:spcPts val="0"/>
              </a:spcAft>
              <a:buNone/>
            </a:pPr>
            <a:endParaRPr sz="1800">
              <a:latin typeface="Calibri"/>
              <a:ea typeface="Calibri"/>
              <a:cs typeface="Calibri"/>
              <a:sym typeface="Calibri"/>
            </a:endParaRPr>
          </a:p>
        </p:txBody>
      </p:sp>
      <p:sp>
        <p:nvSpPr>
          <p:cNvPr id="724" name="Google Shape;72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6" name="Google Shape;73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737" name="Google Shape;73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749" name="Google Shape;74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0" name="Google Shape;76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761" name="Google Shape;76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g3ed95dc4451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3" name="Google Shape;773;g3ed95dc4451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774" name="Google Shape;774;g3ed95dc4451_0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g3ed95dc4451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3" name="Google Shape;783;g3ed95dc4451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784" name="Google Shape;784;g3ed95dc4451_0_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ec6a53a89c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g3ec6a53a89c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g3ec6a53a89c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a:extLst>
            <a:ext uri="{FF2B5EF4-FFF2-40B4-BE49-F238E27FC236}">
              <a16:creationId xmlns:a16="http://schemas.microsoft.com/office/drawing/2014/main" id="{91AE7F9D-657F-76FF-DD79-8E3EE642D1CF}"/>
            </a:ext>
          </a:extLst>
        </p:cNvPr>
        <p:cNvGrpSpPr/>
        <p:nvPr/>
      </p:nvGrpSpPr>
      <p:grpSpPr>
        <a:xfrm>
          <a:off x="0" y="0"/>
          <a:ext cx="0" cy="0"/>
          <a:chOff x="0" y="0"/>
          <a:chExt cx="0" cy="0"/>
        </a:xfrm>
      </p:grpSpPr>
      <p:sp>
        <p:nvSpPr>
          <p:cNvPr id="782" name="Google Shape;782;g3ed95dc4451_0_23:notes">
            <a:extLst>
              <a:ext uri="{FF2B5EF4-FFF2-40B4-BE49-F238E27FC236}">
                <a16:creationId xmlns:a16="http://schemas.microsoft.com/office/drawing/2014/main" id="{257ED825-775F-4B24-2B7A-D8EED10ADF0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3" name="Google Shape;783;g3ed95dc4451_0_23:notes">
            <a:extLst>
              <a:ext uri="{FF2B5EF4-FFF2-40B4-BE49-F238E27FC236}">
                <a16:creationId xmlns:a16="http://schemas.microsoft.com/office/drawing/2014/main" id="{CAB2E52E-BCDF-B5C4-707F-615FEFB0210E}"/>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784" name="Google Shape;784;g3ed95dc4451_0_23:notes">
            <a:extLst>
              <a:ext uri="{FF2B5EF4-FFF2-40B4-BE49-F238E27FC236}">
                <a16:creationId xmlns:a16="http://schemas.microsoft.com/office/drawing/2014/main" id="{8CFA59A1-651A-9721-F06C-49091D6785D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extLst>
      <p:ext uri="{BB962C8B-B14F-4D97-AF65-F5344CB8AC3E}">
        <p14:creationId xmlns:p14="http://schemas.microsoft.com/office/powerpoint/2010/main" val="13895964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a:extLst>
            <a:ext uri="{FF2B5EF4-FFF2-40B4-BE49-F238E27FC236}">
              <a16:creationId xmlns:a16="http://schemas.microsoft.com/office/drawing/2014/main" id="{75D11D94-01E5-6620-BAAC-6421BFED2ED6}"/>
            </a:ext>
          </a:extLst>
        </p:cNvPr>
        <p:cNvGrpSpPr/>
        <p:nvPr/>
      </p:nvGrpSpPr>
      <p:grpSpPr>
        <a:xfrm>
          <a:off x="0" y="0"/>
          <a:ext cx="0" cy="0"/>
          <a:chOff x="0" y="0"/>
          <a:chExt cx="0" cy="0"/>
        </a:xfrm>
      </p:grpSpPr>
      <p:sp>
        <p:nvSpPr>
          <p:cNvPr id="782" name="Google Shape;782;g3ed95dc4451_0_23:notes">
            <a:extLst>
              <a:ext uri="{FF2B5EF4-FFF2-40B4-BE49-F238E27FC236}">
                <a16:creationId xmlns:a16="http://schemas.microsoft.com/office/drawing/2014/main" id="{1DD5DCB0-679A-CE29-8305-EB4321C28F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3" name="Google Shape;783;g3ed95dc4451_0_23:notes">
            <a:extLst>
              <a:ext uri="{FF2B5EF4-FFF2-40B4-BE49-F238E27FC236}">
                <a16:creationId xmlns:a16="http://schemas.microsoft.com/office/drawing/2014/main" id="{1E847C99-61DB-5AC0-00E0-0FEDA4837FC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784" name="Google Shape;784;g3ed95dc4451_0_23:notes">
            <a:extLst>
              <a:ext uri="{FF2B5EF4-FFF2-40B4-BE49-F238E27FC236}">
                <a16:creationId xmlns:a16="http://schemas.microsoft.com/office/drawing/2014/main" id="{A8D2BE0C-F68C-3336-8067-571916E0160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extLst>
      <p:ext uri="{BB962C8B-B14F-4D97-AF65-F5344CB8AC3E}">
        <p14:creationId xmlns:p14="http://schemas.microsoft.com/office/powerpoint/2010/main" val="19050467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5" name="Google Shape;79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6" name="Google Shape;79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46050" algn="l" rtl="0">
              <a:lnSpc>
                <a:spcPct val="100000"/>
              </a:lnSpc>
              <a:spcBef>
                <a:spcPts val="0"/>
              </a:spcBef>
              <a:spcAft>
                <a:spcPts val="0"/>
              </a:spcAft>
              <a:buClr>
                <a:schemeClr val="dk1"/>
              </a:buClr>
              <a:buSzPts val="1400"/>
              <a:buFont typeface="Calibri"/>
              <a:buChar char="•"/>
            </a:pPr>
            <a:r>
              <a:rPr lang="en-US" sz="1800" dirty="0"/>
              <a:t>We know that AIAN people are disproportionately affected by the use of commercial tobacco due to colonization, systemic racism, historical trauma, and targeting by the nicotine and tobacco industry.</a:t>
            </a:r>
            <a:endParaRPr sz="1800" dirty="0"/>
          </a:p>
          <a:p>
            <a:pPr marL="171450" marR="0" lvl="0" indent="-146050" algn="l" rtl="0">
              <a:lnSpc>
                <a:spcPct val="100000"/>
              </a:lnSpc>
              <a:spcBef>
                <a:spcPts val="0"/>
              </a:spcBef>
              <a:spcAft>
                <a:spcPts val="0"/>
              </a:spcAft>
              <a:buClr>
                <a:schemeClr val="dk1"/>
              </a:buClr>
              <a:buSzPts val="1400"/>
              <a:buFont typeface="Arial"/>
              <a:buChar char="•"/>
            </a:pPr>
            <a:r>
              <a:rPr lang="en-US" sz="1800" i="0" dirty="0"/>
              <a:t>In 2021, nearly 12 of every 100 U.S. adults aged 18 years or older (11.5%) smoked cigarettes </a:t>
            </a:r>
            <a:r>
              <a:rPr lang="en-US" sz="1800" dirty="0"/>
              <a:t>compared to 32 of every 100 AIAN adults.</a:t>
            </a:r>
            <a:endParaRPr sz="1800" dirty="0"/>
          </a:p>
        </p:txBody>
      </p:sp>
      <p:sp>
        <p:nvSpPr>
          <p:cNvPr id="382" name="Google Shape;382;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79400" algn="l" rtl="0">
              <a:lnSpc>
                <a:spcPct val="100000"/>
              </a:lnSpc>
              <a:spcBef>
                <a:spcPts val="0"/>
              </a:spcBef>
              <a:spcAft>
                <a:spcPts val="0"/>
              </a:spcAft>
              <a:buSzPts val="800"/>
              <a:buFont typeface="Calibri"/>
              <a:buChar char="●"/>
            </a:pPr>
            <a:r>
              <a:rPr lang="en-US" sz="1200" dirty="0">
                <a:latin typeface="Calibri"/>
                <a:ea typeface="Calibri"/>
                <a:cs typeface="Calibri"/>
                <a:sym typeface="Calibri"/>
              </a:rPr>
              <a:t>AIANs are only half as likely to quit smoking compared to other races/ethnicities.</a:t>
            </a:r>
            <a:endParaRPr sz="1200" dirty="0">
              <a:latin typeface="Calibri"/>
              <a:ea typeface="Calibri"/>
              <a:cs typeface="Calibri"/>
              <a:sym typeface="Calibri"/>
            </a:endParaRPr>
          </a:p>
          <a:p>
            <a:pPr marL="457200" marR="0" lvl="0" indent="-279400" algn="l" rtl="0">
              <a:lnSpc>
                <a:spcPct val="100000"/>
              </a:lnSpc>
              <a:spcBef>
                <a:spcPts val="0"/>
              </a:spcBef>
              <a:spcAft>
                <a:spcPts val="0"/>
              </a:spcAft>
              <a:buSzPts val="800"/>
              <a:buChar char="●"/>
            </a:pPr>
            <a:r>
              <a:rPr lang="en-US" dirty="0"/>
              <a:t>Compared to other racial/ethnic groups, they have 6 times higher rates of developing smoking-related cancers, including lung cancer, as well as disproportionally higher rates of respiratory and heart disease. </a:t>
            </a:r>
            <a:r>
              <a:rPr lang="en-US" sz="1200" baseline="30000" dirty="0">
                <a:latin typeface="Calibri"/>
                <a:ea typeface="Calibri"/>
                <a:cs typeface="Calibri"/>
                <a:sym typeface="Calibri"/>
              </a:rPr>
              <a:t> </a:t>
            </a:r>
            <a:endParaRPr dirty="0"/>
          </a:p>
        </p:txBody>
      </p:sp>
      <p:sp>
        <p:nvSpPr>
          <p:cNvPr id="399" name="Google Shape;3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6" name="Google Shape;4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ec6a53a89c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g3ec6a53a89c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800"/>
              <a:buFont typeface="Calibri"/>
              <a:buNone/>
            </a:pPr>
            <a:r>
              <a:rPr lang="en-US" sz="1400"/>
              <a:t>Evidence-based app developed to help adults in the U.S. quit cigarette smoking</a:t>
            </a:r>
            <a:endParaRPr sz="1400"/>
          </a:p>
          <a:p>
            <a:pPr marL="0" lvl="0" indent="0" algn="l" rtl="0">
              <a:spcBef>
                <a:spcPts val="0"/>
              </a:spcBef>
              <a:spcAft>
                <a:spcPts val="0"/>
              </a:spcAft>
              <a:buClr>
                <a:schemeClr val="dk1"/>
              </a:buClr>
              <a:buSzPts val="1800"/>
              <a:buFont typeface="Calibri"/>
              <a:buNone/>
            </a:pPr>
            <a:r>
              <a:rPr lang="en-US" sz="1400"/>
              <a:t>Designed for the general population</a:t>
            </a:r>
            <a:endParaRPr sz="1800"/>
          </a:p>
        </p:txBody>
      </p:sp>
      <p:sp>
        <p:nvSpPr>
          <p:cNvPr id="427" name="Google Shape;427;g3ec6a53a89c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400"/>
              <a:t>The first-known smoking cessation smartphone app to demonstrate efficacy in a nationwide, large sample of U.S. adults</a:t>
            </a:r>
            <a:endParaRPr sz="1400"/>
          </a:p>
          <a:p>
            <a:pPr marL="0" marR="0" lvl="0" indent="0" algn="l" rtl="0">
              <a:lnSpc>
                <a:spcPct val="100000"/>
              </a:lnSpc>
              <a:spcBef>
                <a:spcPts val="0"/>
              </a:spcBef>
              <a:spcAft>
                <a:spcPts val="0"/>
              </a:spcAft>
              <a:buClr>
                <a:schemeClr val="dk1"/>
              </a:buClr>
              <a:buSzPts val="1800"/>
              <a:buFont typeface="Calibri"/>
              <a:buNone/>
            </a:pPr>
            <a:endParaRPr sz="1400"/>
          </a:p>
        </p:txBody>
      </p:sp>
      <p:sp>
        <p:nvSpPr>
          <p:cNvPr id="441" name="Google Shape;44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t>Subset of AIAN participants benefited → Identified need for cultural adaptation</a:t>
            </a:r>
            <a:endParaRPr sz="1400"/>
          </a:p>
          <a:p>
            <a:pPr marL="0" lvl="0" indent="0" algn="l" rtl="0">
              <a:spcBef>
                <a:spcPts val="0"/>
              </a:spcBef>
              <a:spcAft>
                <a:spcPts val="0"/>
              </a:spcAft>
              <a:buNone/>
            </a:pPr>
            <a:endParaRPr sz="1400"/>
          </a:p>
        </p:txBody>
      </p:sp>
      <p:sp>
        <p:nvSpPr>
          <p:cNvPr id="460" name="Google Shape;46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1"/>
        </a:solidFill>
        <a:effectLst/>
      </p:bgPr>
    </p:bg>
    <p:spTree>
      <p:nvGrpSpPr>
        <p:cNvPr id="1" name="Shape 15"/>
        <p:cNvGrpSpPr/>
        <p:nvPr/>
      </p:nvGrpSpPr>
      <p:grpSpPr>
        <a:xfrm>
          <a:off x="0" y="0"/>
          <a:ext cx="0" cy="0"/>
          <a:chOff x="0" y="0"/>
          <a:chExt cx="0" cy="0"/>
        </a:xfrm>
      </p:grpSpPr>
      <p:sp>
        <p:nvSpPr>
          <p:cNvPr id="16" name="Google Shape;16;p30"/>
          <p:cNvSpPr/>
          <p:nvPr/>
        </p:nvSpPr>
        <p:spPr>
          <a:xfrm>
            <a:off x="0" y="5657914"/>
            <a:ext cx="12192000" cy="120534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17" name="Google Shape;17;p30"/>
          <p:cNvSpPr txBox="1">
            <a:spLocks noGrp="1"/>
          </p:cNvSpPr>
          <p:nvPr>
            <p:ph type="ctrTitle"/>
          </p:nvPr>
        </p:nvSpPr>
        <p:spPr>
          <a:xfrm>
            <a:off x="619432" y="1638299"/>
            <a:ext cx="7280559" cy="3023315"/>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4000"/>
              <a:buFont typeface="Times New Roman"/>
              <a:buNone/>
              <a:defRPr sz="4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0"/>
          <p:cNvSpPr txBox="1">
            <a:spLocks noGrp="1"/>
          </p:cNvSpPr>
          <p:nvPr>
            <p:ph type="subTitle" idx="1"/>
          </p:nvPr>
        </p:nvSpPr>
        <p:spPr>
          <a:xfrm>
            <a:off x="619432" y="4798140"/>
            <a:ext cx="5820698" cy="1366683"/>
          </a:xfrm>
          <a:prstGeom prst="rect">
            <a:avLst/>
          </a:prstGeom>
          <a:noFill/>
          <a:ln>
            <a:noFill/>
          </a:ln>
        </p:spPr>
        <p:txBody>
          <a:bodyPr spcFirstLastPara="1" wrap="square" lIns="0" tIns="0" rIns="0" bIns="0" anchor="t" anchorCtr="0">
            <a:normAutofit/>
          </a:bodyPr>
          <a:lstStyle>
            <a:lvl1pPr lvl="0" algn="l">
              <a:lnSpc>
                <a:spcPct val="110000"/>
              </a:lnSpc>
              <a:spcBef>
                <a:spcPts val="0"/>
              </a:spcBef>
              <a:spcAft>
                <a:spcPts val="0"/>
              </a:spcAft>
              <a:buClr>
                <a:schemeClr val="dk1"/>
              </a:buClr>
              <a:buSzPts val="1600"/>
              <a:buNone/>
              <a:defRPr sz="1600"/>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30"/>
          <p:cNvSpPr/>
          <p:nvPr/>
        </p:nvSpPr>
        <p:spPr>
          <a:xfrm>
            <a:off x="0" y="5657914"/>
            <a:ext cx="12192000" cy="120534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20" name="Google Shape;20;p30"/>
          <p:cNvPicPr preferRelativeResize="0"/>
          <p:nvPr/>
        </p:nvPicPr>
        <p:blipFill rotWithShape="1">
          <a:blip r:embed="rId2">
            <a:alphaModFix/>
          </a:blip>
          <a:srcRect/>
          <a:stretch/>
        </p:blipFill>
        <p:spPr>
          <a:xfrm>
            <a:off x="6318504" y="0"/>
            <a:ext cx="5871924" cy="6858000"/>
          </a:xfrm>
          <a:prstGeom prst="rect">
            <a:avLst/>
          </a:prstGeom>
          <a:noFill/>
          <a:ln>
            <a:noFill/>
          </a:ln>
        </p:spPr>
      </p:pic>
      <p:pic>
        <p:nvPicPr>
          <p:cNvPr id="21" name="Google Shape;21;p30"/>
          <p:cNvPicPr preferRelativeResize="0"/>
          <p:nvPr/>
        </p:nvPicPr>
        <p:blipFill rotWithShape="1">
          <a:blip r:embed="rId3">
            <a:alphaModFix/>
          </a:blip>
          <a:srcRect/>
          <a:stretch/>
        </p:blipFill>
        <p:spPr>
          <a:xfrm>
            <a:off x="465702" y="698884"/>
            <a:ext cx="2807850" cy="66233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7"/>
        <p:cNvGrpSpPr/>
        <p:nvPr/>
      </p:nvGrpSpPr>
      <p:grpSpPr>
        <a:xfrm>
          <a:off x="0" y="0"/>
          <a:ext cx="0" cy="0"/>
          <a:chOff x="0" y="0"/>
          <a:chExt cx="0" cy="0"/>
        </a:xfrm>
      </p:grpSpPr>
      <p:sp>
        <p:nvSpPr>
          <p:cNvPr id="78" name="Google Shape;78;p41"/>
          <p:cNvSpPr txBox="1">
            <a:spLocks noGrp="1"/>
          </p:cNvSpPr>
          <p:nvPr>
            <p:ph type="body" idx="1"/>
          </p:nvPr>
        </p:nvSpPr>
        <p:spPr>
          <a:xfrm>
            <a:off x="5183188" y="457201"/>
            <a:ext cx="6094412" cy="5334000"/>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Font typeface="Arial"/>
              <a:buChar char="•"/>
              <a:defRPr/>
            </a:lvl1pPr>
            <a:lvl2pPr marL="914400" lvl="1" indent="-330200" algn="l">
              <a:lnSpc>
                <a:spcPct val="110000"/>
              </a:lnSpc>
              <a:spcBef>
                <a:spcPts val="500"/>
              </a:spcBef>
              <a:spcAft>
                <a:spcPts val="0"/>
              </a:spcAft>
              <a:buClr>
                <a:schemeClr val="dk1"/>
              </a:buClr>
              <a:buSzPts val="1600"/>
              <a:buFont typeface="Arial"/>
              <a:buChar char="•"/>
              <a:defRPr/>
            </a:lvl2pPr>
            <a:lvl3pPr marL="1371600" lvl="2" indent="-317500" algn="l">
              <a:lnSpc>
                <a:spcPct val="110000"/>
              </a:lnSpc>
              <a:spcBef>
                <a:spcPts val="500"/>
              </a:spcBef>
              <a:spcAft>
                <a:spcPts val="0"/>
              </a:spcAft>
              <a:buClr>
                <a:schemeClr val="dk1"/>
              </a:buClr>
              <a:buSzPts val="1400"/>
              <a:buFont typeface="Arial"/>
              <a:buChar char="•"/>
              <a:defRPr/>
            </a:lvl3pPr>
            <a:lvl4pPr marL="1828800" lvl="3" indent="-304800" algn="l">
              <a:lnSpc>
                <a:spcPct val="110000"/>
              </a:lnSpc>
              <a:spcBef>
                <a:spcPts val="500"/>
              </a:spcBef>
              <a:spcAft>
                <a:spcPts val="0"/>
              </a:spcAft>
              <a:buClr>
                <a:schemeClr val="dk1"/>
              </a:buClr>
              <a:buSzPts val="1200"/>
              <a:buFont typeface="Arial"/>
              <a:buChar char="•"/>
              <a:defRPr/>
            </a:lvl4pPr>
            <a:lvl5pPr marL="2286000" lvl="4" indent="-304800" algn="l">
              <a:lnSpc>
                <a:spcPct val="110000"/>
              </a:lnSpc>
              <a:spcBef>
                <a:spcPts val="500"/>
              </a:spcBef>
              <a:spcAft>
                <a:spcPts val="0"/>
              </a:spcAft>
              <a:buClr>
                <a:schemeClr val="dk1"/>
              </a:buClr>
              <a:buSzPts val="1200"/>
              <a:buFont typeface="Arial"/>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41"/>
          <p:cNvSpPr txBox="1">
            <a:spLocks noGrp="1"/>
          </p:cNvSpPr>
          <p:nvPr>
            <p:ph type="title"/>
          </p:nvPr>
        </p:nvSpPr>
        <p:spPr>
          <a:xfrm>
            <a:off x="914400" y="457200"/>
            <a:ext cx="3857625" cy="16002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200"/>
              <a:buFont typeface="Times New Roma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1"/>
          <p:cNvSpPr txBox="1">
            <a:spLocks noGrp="1"/>
          </p:cNvSpPr>
          <p:nvPr>
            <p:ph type="body" idx="2"/>
          </p:nvPr>
        </p:nvSpPr>
        <p:spPr>
          <a:xfrm>
            <a:off x="914400" y="2057400"/>
            <a:ext cx="3857625" cy="3733800"/>
          </a:xfrm>
          <a:prstGeom prst="rect">
            <a:avLst/>
          </a:prstGeom>
          <a:noFill/>
          <a:ln>
            <a:noFill/>
          </a:ln>
        </p:spPr>
        <p:txBody>
          <a:bodyPr spcFirstLastPara="1" wrap="square" lIns="0" tIns="0" rIns="0" bIns="0" anchor="t" anchorCtr="0">
            <a:normAutofit/>
          </a:bodyPr>
          <a:lstStyle>
            <a:lvl1pPr marL="457200" lvl="0" indent="-228600" algn="l">
              <a:lnSpc>
                <a:spcPct val="110000"/>
              </a:lnSpc>
              <a:spcBef>
                <a:spcPts val="500"/>
              </a:spcBef>
              <a:spcAft>
                <a:spcPts val="0"/>
              </a:spcAft>
              <a:buClr>
                <a:schemeClr val="dk1"/>
              </a:buClr>
              <a:buSzPts val="1600"/>
              <a:buNone/>
              <a:defRPr sz="1600"/>
            </a:lvl1pPr>
            <a:lvl2pPr marL="914400" lvl="1" indent="-228600" algn="l">
              <a:lnSpc>
                <a:spcPct val="110000"/>
              </a:lnSpc>
              <a:spcBef>
                <a:spcPts val="500"/>
              </a:spcBef>
              <a:spcAft>
                <a:spcPts val="0"/>
              </a:spcAft>
              <a:buClr>
                <a:schemeClr val="dk1"/>
              </a:buClr>
              <a:buSzPts val="1400"/>
              <a:buNone/>
              <a:defRPr sz="1400"/>
            </a:lvl2pPr>
            <a:lvl3pPr marL="1371600" lvl="2" indent="-228600" algn="l">
              <a:lnSpc>
                <a:spcPct val="110000"/>
              </a:lnSpc>
              <a:spcBef>
                <a:spcPts val="500"/>
              </a:spcBef>
              <a:spcAft>
                <a:spcPts val="0"/>
              </a:spcAft>
              <a:buClr>
                <a:schemeClr val="dk1"/>
              </a:buClr>
              <a:buSzPts val="1200"/>
              <a:buNone/>
              <a:defRPr sz="1200"/>
            </a:lvl3pPr>
            <a:lvl4pPr marL="1828800" lvl="3" indent="-228600" algn="l">
              <a:lnSpc>
                <a:spcPct val="110000"/>
              </a:lnSpc>
              <a:spcBef>
                <a:spcPts val="500"/>
              </a:spcBef>
              <a:spcAft>
                <a:spcPts val="0"/>
              </a:spcAft>
              <a:buClr>
                <a:schemeClr val="dk1"/>
              </a:buClr>
              <a:buSzPts val="1000"/>
              <a:buNone/>
              <a:defRPr sz="1000"/>
            </a:lvl4pPr>
            <a:lvl5pPr marL="2286000" lvl="4" indent="-228600" algn="l">
              <a:lnSpc>
                <a:spcPct val="11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1" name="Google Shape;81;p41"/>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1"/>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3"/>
        <p:cNvGrpSpPr/>
        <p:nvPr/>
      </p:nvGrpSpPr>
      <p:grpSpPr>
        <a:xfrm>
          <a:off x="0" y="0"/>
          <a:ext cx="0" cy="0"/>
          <a:chOff x="0" y="0"/>
          <a:chExt cx="0" cy="0"/>
        </a:xfrm>
      </p:grpSpPr>
      <p:sp>
        <p:nvSpPr>
          <p:cNvPr id="84" name="Google Shape;84;p42"/>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42"/>
          <p:cNvSpPr txBox="1">
            <a:spLocks noGrp="1"/>
          </p:cNvSpPr>
          <p:nvPr>
            <p:ph type="body" idx="1"/>
          </p:nvPr>
        </p:nvSpPr>
        <p:spPr>
          <a:xfrm rot="5400000">
            <a:off x="3921397" y="-1565004"/>
            <a:ext cx="4349207" cy="10363200"/>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42"/>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42"/>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8"/>
        <p:cNvGrpSpPr/>
        <p:nvPr/>
      </p:nvGrpSpPr>
      <p:grpSpPr>
        <a:xfrm>
          <a:off x="0" y="0"/>
          <a:ext cx="0" cy="0"/>
          <a:chOff x="0" y="0"/>
          <a:chExt cx="0" cy="0"/>
        </a:xfrm>
      </p:grpSpPr>
      <p:sp>
        <p:nvSpPr>
          <p:cNvPr id="89" name="Google Shape;89;p43"/>
          <p:cNvSpPr txBox="1">
            <a:spLocks noGrp="1"/>
          </p:cNvSpPr>
          <p:nvPr>
            <p:ph type="title"/>
          </p:nvPr>
        </p:nvSpPr>
        <p:spPr>
          <a:xfrm rot="5400000">
            <a:off x="7095331" y="1994694"/>
            <a:ext cx="5811838" cy="25527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43"/>
          <p:cNvSpPr txBox="1">
            <a:spLocks noGrp="1"/>
          </p:cNvSpPr>
          <p:nvPr>
            <p:ph type="body" idx="1"/>
          </p:nvPr>
        </p:nvSpPr>
        <p:spPr>
          <a:xfrm rot="5400000">
            <a:off x="1837531" y="-558006"/>
            <a:ext cx="5811838" cy="7658100"/>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3"/>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43"/>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93"/>
        <p:cNvGrpSpPr/>
        <p:nvPr/>
      </p:nvGrpSpPr>
      <p:grpSpPr>
        <a:xfrm>
          <a:off x="0" y="0"/>
          <a:ext cx="0" cy="0"/>
          <a:chOff x="0" y="0"/>
          <a:chExt cx="0" cy="0"/>
        </a:xfrm>
      </p:grpSpPr>
      <p:sp>
        <p:nvSpPr>
          <p:cNvPr id="94" name="Google Shape;94;p44"/>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44"/>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96" name="Google Shape;96;p44"/>
          <p:cNvSpPr txBox="1">
            <a:spLocks noGrp="1"/>
          </p:cNvSpPr>
          <p:nvPr>
            <p:ph type="body" idx="1"/>
          </p:nvPr>
        </p:nvSpPr>
        <p:spPr>
          <a:xfrm>
            <a:off x="6096000" y="733270"/>
            <a:ext cx="5181600" cy="709105"/>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97" name="Google Shape;97;p44"/>
          <p:cNvSpPr txBox="1">
            <a:spLocks noGrp="1"/>
          </p:cNvSpPr>
          <p:nvPr>
            <p:ph type="body" idx="2"/>
          </p:nvPr>
        </p:nvSpPr>
        <p:spPr>
          <a:xfrm>
            <a:off x="6096000" y="1825354"/>
            <a:ext cx="5181600"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98" name="Google Shape;98;p44"/>
          <p:cNvSpPr txBox="1">
            <a:spLocks noGrp="1"/>
          </p:cNvSpPr>
          <p:nvPr>
            <p:ph type="body" idx="3"/>
          </p:nvPr>
        </p:nvSpPr>
        <p:spPr>
          <a:xfrm>
            <a:off x="6096000" y="2876669"/>
            <a:ext cx="5181600"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99" name="Google Shape;99;p44"/>
          <p:cNvSpPr txBox="1">
            <a:spLocks noGrp="1"/>
          </p:cNvSpPr>
          <p:nvPr>
            <p:ph type="body" idx="4"/>
          </p:nvPr>
        </p:nvSpPr>
        <p:spPr>
          <a:xfrm>
            <a:off x="6096000" y="3923512"/>
            <a:ext cx="5181600"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100" name="Google Shape;100;p44"/>
          <p:cNvSpPr txBox="1">
            <a:spLocks noGrp="1"/>
          </p:cNvSpPr>
          <p:nvPr>
            <p:ph type="body" idx="5"/>
          </p:nvPr>
        </p:nvSpPr>
        <p:spPr>
          <a:xfrm>
            <a:off x="6096000" y="5011954"/>
            <a:ext cx="5181600"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grpSp>
        <p:nvGrpSpPr>
          <p:cNvPr id="101" name="Google Shape;101;p44"/>
          <p:cNvGrpSpPr/>
          <p:nvPr/>
        </p:nvGrpSpPr>
        <p:grpSpPr>
          <a:xfrm>
            <a:off x="621792" y="1065362"/>
            <a:ext cx="3829722" cy="3767059"/>
            <a:chOff x="621792" y="1474157"/>
            <a:chExt cx="3829722" cy="3767059"/>
          </a:xfrm>
        </p:grpSpPr>
        <p:sp>
          <p:nvSpPr>
            <p:cNvPr id="102" name="Google Shape;102;p44"/>
            <p:cNvSpPr/>
            <p:nvPr/>
          </p:nvSpPr>
          <p:spPr>
            <a:xfrm>
              <a:off x="621792" y="1474157"/>
              <a:ext cx="3829722" cy="3767059"/>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103" name="Google Shape;103;p44"/>
            <p:cNvSpPr/>
            <p:nvPr/>
          </p:nvSpPr>
          <p:spPr>
            <a:xfrm>
              <a:off x="1291675" y="2244576"/>
              <a:ext cx="2984804" cy="2079439"/>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lt1"/>
                </a:buClr>
                <a:buSzPts val="5400"/>
                <a:buFont typeface="Times New Roman"/>
                <a:buNone/>
              </a:pPr>
              <a:r>
                <a:rPr lang="en-US" sz="5400" b="0" i="0">
                  <a:solidFill>
                    <a:schemeClr val="lt1"/>
                  </a:solidFill>
                  <a:latin typeface="Times New Roman"/>
                  <a:ea typeface="Times New Roman"/>
                  <a:cs typeface="Times New Roman"/>
                  <a:sym typeface="Times New Roman"/>
                </a:rPr>
                <a:t>Table of Contents</a:t>
              </a:r>
              <a:endParaRPr/>
            </a:p>
          </p:txBody>
        </p:sp>
      </p:grpSp>
      <p:sp>
        <p:nvSpPr>
          <p:cNvPr id="104" name="Google Shape;104;p44"/>
          <p:cNvSpPr txBox="1">
            <a:spLocks noGrp="1"/>
          </p:cNvSpPr>
          <p:nvPr>
            <p:ph type="body" idx="6"/>
          </p:nvPr>
        </p:nvSpPr>
        <p:spPr>
          <a:xfrm>
            <a:off x="5505820" y="524632"/>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44"/>
          <p:cNvSpPr txBox="1">
            <a:spLocks noGrp="1"/>
          </p:cNvSpPr>
          <p:nvPr>
            <p:ph type="body" idx="7"/>
          </p:nvPr>
        </p:nvSpPr>
        <p:spPr>
          <a:xfrm>
            <a:off x="5518673" y="1613074"/>
            <a:ext cx="577327"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44"/>
          <p:cNvSpPr txBox="1">
            <a:spLocks noGrp="1"/>
          </p:cNvSpPr>
          <p:nvPr>
            <p:ph type="body" idx="8"/>
          </p:nvPr>
        </p:nvSpPr>
        <p:spPr>
          <a:xfrm>
            <a:off x="5505819" y="3711232"/>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4"/>
          <p:cNvSpPr txBox="1">
            <a:spLocks noGrp="1"/>
          </p:cNvSpPr>
          <p:nvPr>
            <p:ph type="body" idx="9"/>
          </p:nvPr>
        </p:nvSpPr>
        <p:spPr>
          <a:xfrm>
            <a:off x="5505819" y="4799674"/>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4"/>
          <p:cNvSpPr txBox="1">
            <a:spLocks noGrp="1"/>
          </p:cNvSpPr>
          <p:nvPr>
            <p:ph type="body" idx="13"/>
          </p:nvPr>
        </p:nvSpPr>
        <p:spPr>
          <a:xfrm>
            <a:off x="5518673" y="2664389"/>
            <a:ext cx="577327"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w/icon on right">
  <p:cSld name="Title and Content w/icon on right">
    <p:bg>
      <p:bgPr>
        <a:solidFill>
          <a:schemeClr val="lt1"/>
        </a:solidFill>
        <a:effectLst/>
      </p:bgPr>
    </p:bg>
    <p:spTree>
      <p:nvGrpSpPr>
        <p:cNvPr id="1" name="Shape 109"/>
        <p:cNvGrpSpPr/>
        <p:nvPr/>
      </p:nvGrpSpPr>
      <p:grpSpPr>
        <a:xfrm>
          <a:off x="0" y="0"/>
          <a:ext cx="0" cy="0"/>
          <a:chOff x="0" y="0"/>
          <a:chExt cx="0" cy="0"/>
        </a:xfrm>
      </p:grpSpPr>
      <p:sp>
        <p:nvSpPr>
          <p:cNvPr id="110" name="Google Shape;110;p45"/>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45"/>
          <p:cNvSpPr txBox="1">
            <a:spLocks noGrp="1"/>
          </p:cNvSpPr>
          <p:nvPr>
            <p:ph type="body" idx="1"/>
          </p:nvPr>
        </p:nvSpPr>
        <p:spPr>
          <a:xfrm>
            <a:off x="914400" y="1441992"/>
            <a:ext cx="10363200" cy="4349207"/>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rgbClr val="1B365D"/>
              </a:buClr>
              <a:buSzPts val="1600"/>
              <a:buChar char="•"/>
              <a:defRPr>
                <a:solidFill>
                  <a:srgbClr val="1B365D"/>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5"/>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45"/>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pic>
        <p:nvPicPr>
          <p:cNvPr id="114" name="Google Shape;114;p45" descr="Icon&#10;&#10;Description automatically generated"/>
          <p:cNvPicPr preferRelativeResize="0"/>
          <p:nvPr/>
        </p:nvPicPr>
        <p:blipFill rotWithShape="1">
          <a:blip r:embed="rId2">
            <a:alphaModFix/>
          </a:blip>
          <a:srcRect/>
          <a:stretch/>
        </p:blipFill>
        <p:spPr>
          <a:xfrm>
            <a:off x="11202924" y="371074"/>
            <a:ext cx="989076" cy="119024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_Text w/subhead">
  <p:cSld name="Content_Text w/subhead">
    <p:spTree>
      <p:nvGrpSpPr>
        <p:cNvPr id="1" name="Shape 115"/>
        <p:cNvGrpSpPr/>
        <p:nvPr/>
      </p:nvGrpSpPr>
      <p:grpSpPr>
        <a:xfrm>
          <a:off x="0" y="0"/>
          <a:ext cx="0" cy="0"/>
          <a:chOff x="0" y="0"/>
          <a:chExt cx="0" cy="0"/>
        </a:xfrm>
      </p:grpSpPr>
      <p:sp>
        <p:nvSpPr>
          <p:cNvPr id="116" name="Google Shape;116;p46"/>
          <p:cNvSpPr txBox="1">
            <a:spLocks noGrp="1"/>
          </p:cNvSpPr>
          <p:nvPr>
            <p:ph type="title"/>
          </p:nvPr>
        </p:nvSpPr>
        <p:spPr>
          <a:xfrm>
            <a:off x="914400" y="365124"/>
            <a:ext cx="10363200"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46"/>
          <p:cNvSpPr txBox="1">
            <a:spLocks noGrp="1"/>
          </p:cNvSpPr>
          <p:nvPr>
            <p:ph type="body" idx="1"/>
          </p:nvPr>
        </p:nvSpPr>
        <p:spPr>
          <a:xfrm>
            <a:off x="914400" y="2103120"/>
            <a:ext cx="10363200" cy="3678246"/>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46"/>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46"/>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120" name="Google Shape;120;p46"/>
          <p:cNvSpPr txBox="1">
            <a:spLocks noGrp="1"/>
          </p:cNvSpPr>
          <p:nvPr>
            <p:ph type="body" idx="2"/>
          </p:nvPr>
        </p:nvSpPr>
        <p:spPr>
          <a:xfrm>
            <a:off x="914400" y="1188720"/>
            <a:ext cx="10363200"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a:solidFill>
                  <a:schemeClr val="accent5"/>
                </a:solidFill>
              </a:defRPr>
            </a:lvl1pPr>
            <a:lvl2pPr marL="914400" lvl="1" indent="-228600" algn="l">
              <a:lnSpc>
                <a:spcPct val="110000"/>
              </a:lnSpc>
              <a:spcBef>
                <a:spcPts val="500"/>
              </a:spcBef>
              <a:spcAft>
                <a:spcPts val="0"/>
              </a:spcAft>
              <a:buClr>
                <a:schemeClr val="dk1"/>
              </a:buClr>
              <a:buSzPts val="1600"/>
              <a:buNone/>
              <a:defRPr/>
            </a:lvl2pPr>
            <a:lvl3pPr marL="1371600" lvl="2" indent="-228600" algn="l">
              <a:lnSpc>
                <a:spcPct val="110000"/>
              </a:lnSpc>
              <a:spcBef>
                <a:spcPts val="500"/>
              </a:spcBef>
              <a:spcAft>
                <a:spcPts val="0"/>
              </a:spcAft>
              <a:buClr>
                <a:schemeClr val="dk1"/>
              </a:buClr>
              <a:buSzPts val="1400"/>
              <a:buNone/>
              <a:defRPr/>
            </a:lvl3pPr>
            <a:lvl4pPr marL="1828800" lvl="3" indent="-228600" algn="l">
              <a:lnSpc>
                <a:spcPct val="110000"/>
              </a:lnSpc>
              <a:spcBef>
                <a:spcPts val="500"/>
              </a:spcBef>
              <a:spcAft>
                <a:spcPts val="0"/>
              </a:spcAft>
              <a:buClr>
                <a:schemeClr val="dk1"/>
              </a:buClr>
              <a:buSzPts val="1200"/>
              <a:buNone/>
              <a:defRPr/>
            </a:lvl4pPr>
            <a:lvl5pPr marL="2286000" lvl="4" indent="-228600" algn="l">
              <a:lnSpc>
                <a:spcPct val="110000"/>
              </a:lnSpc>
              <a:spcBef>
                <a:spcPts val="500"/>
              </a:spcBef>
              <a:spcAft>
                <a:spcPts val="0"/>
              </a:spcAft>
              <a:buClr>
                <a:schemeClr val="dk1"/>
              </a:buClr>
              <a:buSzPts val="12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_Text w/Subhead &amp; Subtitle">
  <p:cSld name="Content_Text w/Subhead &amp; Subtitle">
    <p:spTree>
      <p:nvGrpSpPr>
        <p:cNvPr id="1" name="Shape 121"/>
        <p:cNvGrpSpPr/>
        <p:nvPr/>
      </p:nvGrpSpPr>
      <p:grpSpPr>
        <a:xfrm>
          <a:off x="0" y="0"/>
          <a:ext cx="0" cy="0"/>
          <a:chOff x="0" y="0"/>
          <a:chExt cx="0" cy="0"/>
        </a:xfrm>
      </p:grpSpPr>
      <p:sp>
        <p:nvSpPr>
          <p:cNvPr id="122" name="Google Shape;122;p47"/>
          <p:cNvSpPr txBox="1">
            <a:spLocks noGrp="1"/>
          </p:cNvSpPr>
          <p:nvPr>
            <p:ph type="title"/>
          </p:nvPr>
        </p:nvSpPr>
        <p:spPr>
          <a:xfrm>
            <a:off x="914400" y="365760"/>
            <a:ext cx="10363200"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Times New Roman"/>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47"/>
          <p:cNvSpPr txBox="1">
            <a:spLocks noGrp="1"/>
          </p:cNvSpPr>
          <p:nvPr>
            <p:ph type="body" idx="1"/>
          </p:nvPr>
        </p:nvSpPr>
        <p:spPr>
          <a:xfrm>
            <a:off x="914399" y="1933684"/>
            <a:ext cx="10363199" cy="827803"/>
          </a:xfrm>
          <a:prstGeom prst="rect">
            <a:avLst/>
          </a:prstGeom>
          <a:noFill/>
          <a:ln>
            <a:noFill/>
          </a:ln>
        </p:spPr>
        <p:txBody>
          <a:bodyPr spcFirstLastPara="1" wrap="square" lIns="0" tIns="45700" rIns="91425" bIns="45700" anchor="t" anchorCtr="0">
            <a:noAutofit/>
          </a:bodyPr>
          <a:lstStyle>
            <a:lvl1pPr marL="457200" lvl="0" indent="-228600" algn="l">
              <a:lnSpc>
                <a:spcPct val="110000"/>
              </a:lnSpc>
              <a:spcBef>
                <a:spcPts val="500"/>
              </a:spcBef>
              <a:spcAft>
                <a:spcPts val="0"/>
              </a:spcAft>
              <a:buClr>
                <a:schemeClr val="dk2"/>
              </a:buClr>
              <a:buSzPts val="1600"/>
              <a:buNone/>
              <a:defRPr sz="1600" b="1" cap="none">
                <a:solidFill>
                  <a:schemeClr val="dk2"/>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47"/>
          <p:cNvSpPr txBox="1">
            <a:spLocks noGrp="1"/>
          </p:cNvSpPr>
          <p:nvPr>
            <p:ph type="body" idx="2"/>
          </p:nvPr>
        </p:nvSpPr>
        <p:spPr>
          <a:xfrm>
            <a:off x="914400" y="1188720"/>
            <a:ext cx="10363200"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cap="none">
                <a:solidFill>
                  <a:schemeClr val="accent5"/>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47"/>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47"/>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127" name="Google Shape;127;p47"/>
          <p:cNvSpPr txBox="1">
            <a:spLocks noGrp="1"/>
          </p:cNvSpPr>
          <p:nvPr>
            <p:ph type="body" idx="3"/>
          </p:nvPr>
        </p:nvSpPr>
        <p:spPr>
          <a:xfrm>
            <a:off x="914401" y="2894987"/>
            <a:ext cx="10363199" cy="2896214"/>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sz="1600"/>
            </a:lvl1pPr>
            <a:lvl2pPr marL="914400" lvl="1" indent="-317500" algn="l">
              <a:lnSpc>
                <a:spcPct val="110000"/>
              </a:lnSpc>
              <a:spcBef>
                <a:spcPts val="500"/>
              </a:spcBef>
              <a:spcAft>
                <a:spcPts val="0"/>
              </a:spcAft>
              <a:buClr>
                <a:schemeClr val="dk1"/>
              </a:buClr>
              <a:buSzPts val="1400"/>
              <a:buChar char="•"/>
              <a:defRPr sz="1400"/>
            </a:lvl2pPr>
            <a:lvl3pPr marL="1371600" lvl="2" indent="-317500" algn="l">
              <a:lnSpc>
                <a:spcPct val="110000"/>
              </a:lnSpc>
              <a:spcBef>
                <a:spcPts val="500"/>
              </a:spcBef>
              <a:spcAft>
                <a:spcPts val="0"/>
              </a:spcAft>
              <a:buClr>
                <a:schemeClr val="dk1"/>
              </a:buClr>
              <a:buSzPts val="1400"/>
              <a:buChar char="•"/>
              <a:defRPr sz="1400"/>
            </a:lvl3pPr>
            <a:lvl4pPr marL="1828800" lvl="3" indent="-304800" algn="l">
              <a:lnSpc>
                <a:spcPct val="110000"/>
              </a:lnSpc>
              <a:spcBef>
                <a:spcPts val="500"/>
              </a:spcBef>
              <a:spcAft>
                <a:spcPts val="0"/>
              </a:spcAft>
              <a:buClr>
                <a:schemeClr val="dk1"/>
              </a:buClr>
              <a:buSzPts val="1200"/>
              <a:buChar char="•"/>
              <a:defRPr sz="1200"/>
            </a:lvl4pPr>
            <a:lvl5pPr marL="2286000" lvl="4" indent="-304800" algn="l">
              <a:lnSpc>
                <a:spcPct val="11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_Key Points">
  <p:cSld name="Content_Key Points">
    <p:spTree>
      <p:nvGrpSpPr>
        <p:cNvPr id="1" name="Shape 128"/>
        <p:cNvGrpSpPr/>
        <p:nvPr/>
      </p:nvGrpSpPr>
      <p:grpSpPr>
        <a:xfrm>
          <a:off x="0" y="0"/>
          <a:ext cx="0" cy="0"/>
          <a:chOff x="0" y="0"/>
          <a:chExt cx="0" cy="0"/>
        </a:xfrm>
      </p:grpSpPr>
      <p:sp>
        <p:nvSpPr>
          <p:cNvPr id="129" name="Google Shape;129;p48"/>
          <p:cNvSpPr txBox="1">
            <a:spLocks noGrp="1"/>
          </p:cNvSpPr>
          <p:nvPr>
            <p:ph type="title"/>
          </p:nvPr>
        </p:nvSpPr>
        <p:spPr>
          <a:xfrm>
            <a:off x="914400" y="603118"/>
            <a:ext cx="4859079" cy="306387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48"/>
          <p:cNvSpPr txBox="1">
            <a:spLocks noGrp="1"/>
          </p:cNvSpPr>
          <p:nvPr>
            <p:ph type="body" idx="1"/>
          </p:nvPr>
        </p:nvSpPr>
        <p:spPr>
          <a:xfrm>
            <a:off x="6096000" y="1158948"/>
            <a:ext cx="4859079" cy="4632252"/>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a:solidFill>
                  <a:schemeClr val="dk1"/>
                </a:solidFill>
              </a:defRPr>
            </a:lvl1pPr>
            <a:lvl2pPr marL="914400" lvl="1" indent="-330200" algn="l">
              <a:lnSpc>
                <a:spcPct val="110000"/>
              </a:lnSpc>
              <a:spcBef>
                <a:spcPts val="500"/>
              </a:spcBef>
              <a:spcAft>
                <a:spcPts val="0"/>
              </a:spcAft>
              <a:buClr>
                <a:schemeClr val="dk1"/>
              </a:buClr>
              <a:buSzPts val="1600"/>
              <a:buChar char="•"/>
              <a:defRPr>
                <a:solidFill>
                  <a:schemeClr val="dk1"/>
                </a:solidFill>
              </a:defRPr>
            </a:lvl2pPr>
            <a:lvl3pPr marL="1371600" lvl="2" indent="-317500" algn="l">
              <a:lnSpc>
                <a:spcPct val="110000"/>
              </a:lnSpc>
              <a:spcBef>
                <a:spcPts val="500"/>
              </a:spcBef>
              <a:spcAft>
                <a:spcPts val="0"/>
              </a:spcAft>
              <a:buClr>
                <a:schemeClr val="dk1"/>
              </a:buClr>
              <a:buSzPts val="1400"/>
              <a:buChar char="•"/>
              <a:defRPr>
                <a:solidFill>
                  <a:schemeClr val="dk1"/>
                </a:solidFill>
              </a:defRPr>
            </a:lvl3pPr>
            <a:lvl4pPr marL="1828800" lvl="3" indent="-304800" algn="l">
              <a:lnSpc>
                <a:spcPct val="110000"/>
              </a:lnSpc>
              <a:spcBef>
                <a:spcPts val="500"/>
              </a:spcBef>
              <a:spcAft>
                <a:spcPts val="0"/>
              </a:spcAft>
              <a:buClr>
                <a:schemeClr val="dk1"/>
              </a:buClr>
              <a:buSzPts val="1200"/>
              <a:buChar char="•"/>
              <a:defRPr>
                <a:solidFill>
                  <a:schemeClr val="dk1"/>
                </a:solidFill>
              </a:defRPr>
            </a:lvl4pPr>
            <a:lvl5pPr marL="2286000" lvl="4" indent="-304800" algn="l">
              <a:lnSpc>
                <a:spcPct val="110000"/>
              </a:lnSpc>
              <a:spcBef>
                <a:spcPts val="500"/>
              </a:spcBef>
              <a:spcAft>
                <a:spcPts val="0"/>
              </a:spcAft>
              <a:buClr>
                <a:schemeClr val="dk1"/>
              </a:buClr>
              <a:buSzPts val="12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8"/>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48"/>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133" name="Google Shape;133;p48"/>
          <p:cNvSpPr txBox="1">
            <a:spLocks noGrp="1"/>
          </p:cNvSpPr>
          <p:nvPr>
            <p:ph type="body" idx="2"/>
          </p:nvPr>
        </p:nvSpPr>
        <p:spPr>
          <a:xfrm>
            <a:off x="6096000" y="487184"/>
            <a:ext cx="4859079" cy="749808"/>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1900"/>
              <a:buNone/>
              <a:defRPr sz="1900">
                <a:solidFill>
                  <a:schemeClr val="dk1"/>
                </a:solidFill>
              </a:defRPr>
            </a:lvl1pPr>
            <a:lvl2pPr marL="914400" lvl="1" indent="-228600" algn="l">
              <a:lnSpc>
                <a:spcPct val="110000"/>
              </a:lnSpc>
              <a:spcBef>
                <a:spcPts val="500"/>
              </a:spcBef>
              <a:spcAft>
                <a:spcPts val="0"/>
              </a:spcAft>
              <a:buClr>
                <a:schemeClr val="dk1"/>
              </a:buClr>
              <a:buSzPts val="1600"/>
              <a:buNone/>
              <a:defRPr/>
            </a:lvl2pPr>
            <a:lvl3pPr marL="1371600" lvl="2" indent="-228600" algn="l">
              <a:lnSpc>
                <a:spcPct val="110000"/>
              </a:lnSpc>
              <a:spcBef>
                <a:spcPts val="500"/>
              </a:spcBef>
              <a:spcAft>
                <a:spcPts val="0"/>
              </a:spcAft>
              <a:buClr>
                <a:schemeClr val="dk1"/>
              </a:buClr>
              <a:buSzPts val="1400"/>
              <a:buNone/>
              <a:defRPr/>
            </a:lvl3pPr>
            <a:lvl4pPr marL="1828800" lvl="3" indent="-228600" algn="l">
              <a:lnSpc>
                <a:spcPct val="110000"/>
              </a:lnSpc>
              <a:spcBef>
                <a:spcPts val="500"/>
              </a:spcBef>
              <a:spcAft>
                <a:spcPts val="0"/>
              </a:spcAft>
              <a:buClr>
                <a:schemeClr val="dk1"/>
              </a:buClr>
              <a:buSzPts val="1200"/>
              <a:buNone/>
              <a:defRPr/>
            </a:lvl4pPr>
            <a:lvl5pPr marL="2286000" lvl="4" indent="-228600" algn="l">
              <a:lnSpc>
                <a:spcPct val="110000"/>
              </a:lnSpc>
              <a:spcBef>
                <a:spcPts val="500"/>
              </a:spcBef>
              <a:spcAft>
                <a:spcPts val="0"/>
              </a:spcAft>
              <a:buClr>
                <a:schemeClr val="dk1"/>
              </a:buClr>
              <a:buSzPts val="12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_Text w/subhead &amp; chart">
  <p:cSld name="Content_Text w/subhead &amp; chart">
    <p:spTree>
      <p:nvGrpSpPr>
        <p:cNvPr id="1" name="Shape 134"/>
        <p:cNvGrpSpPr/>
        <p:nvPr/>
      </p:nvGrpSpPr>
      <p:grpSpPr>
        <a:xfrm>
          <a:off x="0" y="0"/>
          <a:ext cx="0" cy="0"/>
          <a:chOff x="0" y="0"/>
          <a:chExt cx="0" cy="0"/>
        </a:xfrm>
      </p:grpSpPr>
      <p:sp>
        <p:nvSpPr>
          <p:cNvPr id="135" name="Google Shape;135;p49"/>
          <p:cNvSpPr txBox="1">
            <a:spLocks noGrp="1"/>
          </p:cNvSpPr>
          <p:nvPr>
            <p:ph type="body" idx="1"/>
          </p:nvPr>
        </p:nvSpPr>
        <p:spPr>
          <a:xfrm>
            <a:off x="7145078" y="1423988"/>
            <a:ext cx="4132522" cy="4367212"/>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49"/>
          <p:cNvSpPr txBox="1">
            <a:spLocks noGrp="1"/>
          </p:cNvSpPr>
          <p:nvPr>
            <p:ph type="title"/>
          </p:nvPr>
        </p:nvSpPr>
        <p:spPr>
          <a:xfrm>
            <a:off x="914400" y="365124"/>
            <a:ext cx="10363200"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49"/>
          <p:cNvSpPr txBox="1">
            <a:spLocks noGrp="1"/>
          </p:cNvSpPr>
          <p:nvPr>
            <p:ph type="body" idx="2"/>
          </p:nvPr>
        </p:nvSpPr>
        <p:spPr>
          <a:xfrm>
            <a:off x="914400" y="2103120"/>
            <a:ext cx="5943600" cy="3678246"/>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49"/>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49"/>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140" name="Google Shape;140;p49"/>
          <p:cNvSpPr txBox="1">
            <a:spLocks noGrp="1"/>
          </p:cNvSpPr>
          <p:nvPr>
            <p:ph type="body" idx="3"/>
          </p:nvPr>
        </p:nvSpPr>
        <p:spPr>
          <a:xfrm>
            <a:off x="914400" y="1188720"/>
            <a:ext cx="5943600"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a:solidFill>
                  <a:schemeClr val="accent5"/>
                </a:solidFill>
              </a:defRPr>
            </a:lvl1pPr>
            <a:lvl2pPr marL="914400" lvl="1" indent="-228600" algn="l">
              <a:lnSpc>
                <a:spcPct val="110000"/>
              </a:lnSpc>
              <a:spcBef>
                <a:spcPts val="500"/>
              </a:spcBef>
              <a:spcAft>
                <a:spcPts val="0"/>
              </a:spcAft>
              <a:buClr>
                <a:schemeClr val="dk1"/>
              </a:buClr>
              <a:buSzPts val="1600"/>
              <a:buNone/>
              <a:defRPr/>
            </a:lvl2pPr>
            <a:lvl3pPr marL="1371600" lvl="2" indent="-228600" algn="l">
              <a:lnSpc>
                <a:spcPct val="110000"/>
              </a:lnSpc>
              <a:spcBef>
                <a:spcPts val="500"/>
              </a:spcBef>
              <a:spcAft>
                <a:spcPts val="0"/>
              </a:spcAft>
              <a:buClr>
                <a:schemeClr val="dk1"/>
              </a:buClr>
              <a:buSzPts val="1400"/>
              <a:buNone/>
              <a:defRPr/>
            </a:lvl3pPr>
            <a:lvl4pPr marL="1828800" lvl="3" indent="-228600" algn="l">
              <a:lnSpc>
                <a:spcPct val="110000"/>
              </a:lnSpc>
              <a:spcBef>
                <a:spcPts val="500"/>
              </a:spcBef>
              <a:spcAft>
                <a:spcPts val="0"/>
              </a:spcAft>
              <a:buClr>
                <a:schemeClr val="dk1"/>
              </a:buClr>
              <a:buSzPts val="1200"/>
              <a:buNone/>
              <a:defRPr/>
            </a:lvl4pPr>
            <a:lvl5pPr marL="2286000" lvl="4" indent="-228600" algn="l">
              <a:lnSpc>
                <a:spcPct val="110000"/>
              </a:lnSpc>
              <a:spcBef>
                <a:spcPts val="500"/>
              </a:spcBef>
              <a:spcAft>
                <a:spcPts val="0"/>
              </a:spcAft>
              <a:buClr>
                <a:schemeClr val="dk1"/>
              </a:buClr>
              <a:buSzPts val="12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1" name="Google Shape;141;p49" descr="Icon&#10;&#10;Description automatically generated"/>
          <p:cNvPicPr preferRelativeResize="0"/>
          <p:nvPr/>
        </p:nvPicPr>
        <p:blipFill rotWithShape="1">
          <a:blip r:embed="rId2">
            <a:alphaModFix/>
          </a:blip>
          <a:srcRect/>
          <a:stretch/>
        </p:blipFill>
        <p:spPr>
          <a:xfrm>
            <a:off x="11202924" y="371074"/>
            <a:ext cx="989076" cy="119024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_Text w/subhead &amp; image">
  <p:cSld name="Content_Text w/subhead &amp; image">
    <p:spTree>
      <p:nvGrpSpPr>
        <p:cNvPr id="1" name="Shape 142"/>
        <p:cNvGrpSpPr/>
        <p:nvPr/>
      </p:nvGrpSpPr>
      <p:grpSpPr>
        <a:xfrm>
          <a:off x="0" y="0"/>
          <a:ext cx="0" cy="0"/>
          <a:chOff x="0" y="0"/>
          <a:chExt cx="0" cy="0"/>
        </a:xfrm>
      </p:grpSpPr>
      <p:sp>
        <p:nvSpPr>
          <p:cNvPr id="143" name="Google Shape;143;p50"/>
          <p:cNvSpPr txBox="1">
            <a:spLocks noGrp="1"/>
          </p:cNvSpPr>
          <p:nvPr>
            <p:ph type="title"/>
          </p:nvPr>
        </p:nvSpPr>
        <p:spPr>
          <a:xfrm>
            <a:off x="914400" y="365124"/>
            <a:ext cx="10363200"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50"/>
          <p:cNvSpPr txBox="1">
            <a:spLocks noGrp="1"/>
          </p:cNvSpPr>
          <p:nvPr>
            <p:ph type="body" idx="1"/>
          </p:nvPr>
        </p:nvSpPr>
        <p:spPr>
          <a:xfrm>
            <a:off x="914400" y="2103120"/>
            <a:ext cx="5943600" cy="3678246"/>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0"/>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50"/>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147" name="Google Shape;147;p50"/>
          <p:cNvSpPr txBox="1">
            <a:spLocks noGrp="1"/>
          </p:cNvSpPr>
          <p:nvPr>
            <p:ph type="body" idx="2"/>
          </p:nvPr>
        </p:nvSpPr>
        <p:spPr>
          <a:xfrm>
            <a:off x="914400" y="1188720"/>
            <a:ext cx="5943600"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a:solidFill>
                  <a:schemeClr val="accent5"/>
                </a:solidFill>
              </a:defRPr>
            </a:lvl1pPr>
            <a:lvl2pPr marL="914400" lvl="1" indent="-228600" algn="l">
              <a:lnSpc>
                <a:spcPct val="110000"/>
              </a:lnSpc>
              <a:spcBef>
                <a:spcPts val="500"/>
              </a:spcBef>
              <a:spcAft>
                <a:spcPts val="0"/>
              </a:spcAft>
              <a:buClr>
                <a:schemeClr val="dk1"/>
              </a:buClr>
              <a:buSzPts val="1600"/>
              <a:buNone/>
              <a:defRPr/>
            </a:lvl2pPr>
            <a:lvl3pPr marL="1371600" lvl="2" indent="-228600" algn="l">
              <a:lnSpc>
                <a:spcPct val="110000"/>
              </a:lnSpc>
              <a:spcBef>
                <a:spcPts val="500"/>
              </a:spcBef>
              <a:spcAft>
                <a:spcPts val="0"/>
              </a:spcAft>
              <a:buClr>
                <a:schemeClr val="dk1"/>
              </a:buClr>
              <a:buSzPts val="1400"/>
              <a:buNone/>
              <a:defRPr/>
            </a:lvl3pPr>
            <a:lvl4pPr marL="1828800" lvl="3" indent="-228600" algn="l">
              <a:lnSpc>
                <a:spcPct val="110000"/>
              </a:lnSpc>
              <a:spcBef>
                <a:spcPts val="500"/>
              </a:spcBef>
              <a:spcAft>
                <a:spcPts val="0"/>
              </a:spcAft>
              <a:buClr>
                <a:schemeClr val="dk1"/>
              </a:buClr>
              <a:buSzPts val="1200"/>
              <a:buNone/>
              <a:defRPr/>
            </a:lvl4pPr>
            <a:lvl5pPr marL="2286000" lvl="4" indent="-228600" algn="l">
              <a:lnSpc>
                <a:spcPct val="110000"/>
              </a:lnSpc>
              <a:spcBef>
                <a:spcPts val="500"/>
              </a:spcBef>
              <a:spcAft>
                <a:spcPts val="0"/>
              </a:spcAft>
              <a:buClr>
                <a:schemeClr val="dk1"/>
              </a:buClr>
              <a:buSzPts val="12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0"/>
          <p:cNvSpPr txBox="1">
            <a:spLocks noGrp="1"/>
          </p:cNvSpPr>
          <p:nvPr>
            <p:ph type="body" idx="3"/>
          </p:nvPr>
        </p:nvSpPr>
        <p:spPr>
          <a:xfrm>
            <a:off x="7124560" y="1453019"/>
            <a:ext cx="4133088" cy="4338182"/>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2"/>
        <p:cNvGrpSpPr/>
        <p:nvPr/>
      </p:nvGrpSpPr>
      <p:grpSpPr>
        <a:xfrm>
          <a:off x="0" y="0"/>
          <a:ext cx="0" cy="0"/>
          <a:chOff x="0" y="0"/>
          <a:chExt cx="0" cy="0"/>
        </a:xfrm>
      </p:grpSpPr>
      <p:sp>
        <p:nvSpPr>
          <p:cNvPr id="23" name="Google Shape;23;p31"/>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1"/>
          <p:cNvSpPr txBox="1">
            <a:spLocks noGrp="1"/>
          </p:cNvSpPr>
          <p:nvPr>
            <p:ph type="body" idx="1"/>
          </p:nvPr>
        </p:nvSpPr>
        <p:spPr>
          <a:xfrm>
            <a:off x="914400" y="1441992"/>
            <a:ext cx="10363200" cy="4349207"/>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rgbClr val="1B365D"/>
              </a:buClr>
              <a:buSzPts val="1600"/>
              <a:buChar char="•"/>
              <a:defRPr>
                <a:solidFill>
                  <a:srgbClr val="1B365D"/>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1"/>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1"/>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_Text w/2 images or charts">
  <p:cSld name="Content_Text w/2 images or charts">
    <p:spTree>
      <p:nvGrpSpPr>
        <p:cNvPr id="1" name="Shape 149"/>
        <p:cNvGrpSpPr/>
        <p:nvPr/>
      </p:nvGrpSpPr>
      <p:grpSpPr>
        <a:xfrm>
          <a:off x="0" y="0"/>
          <a:ext cx="0" cy="0"/>
          <a:chOff x="0" y="0"/>
          <a:chExt cx="0" cy="0"/>
        </a:xfrm>
      </p:grpSpPr>
      <p:sp>
        <p:nvSpPr>
          <p:cNvPr id="150" name="Google Shape;150;p51"/>
          <p:cNvSpPr txBox="1">
            <a:spLocks noGrp="1"/>
          </p:cNvSpPr>
          <p:nvPr>
            <p:ph type="body" idx="1"/>
          </p:nvPr>
        </p:nvSpPr>
        <p:spPr>
          <a:xfrm>
            <a:off x="914399" y="1423988"/>
            <a:ext cx="4965405" cy="4376737"/>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51"/>
          <p:cNvSpPr txBox="1">
            <a:spLocks noGrp="1"/>
          </p:cNvSpPr>
          <p:nvPr>
            <p:ph type="title"/>
          </p:nvPr>
        </p:nvSpPr>
        <p:spPr>
          <a:xfrm>
            <a:off x="914400" y="365124"/>
            <a:ext cx="10363200"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p51"/>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51"/>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154" name="Google Shape;154;p51"/>
          <p:cNvSpPr txBox="1">
            <a:spLocks noGrp="1"/>
          </p:cNvSpPr>
          <p:nvPr>
            <p:ph type="body" idx="2"/>
          </p:nvPr>
        </p:nvSpPr>
        <p:spPr>
          <a:xfrm>
            <a:off x="6315224" y="1426464"/>
            <a:ext cx="4965192" cy="4376737"/>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ntent/left, Image/right - add footer">
  <p:cSld name="Content/left, Image/right - add footer">
    <p:bg>
      <p:bgPr>
        <a:solidFill>
          <a:schemeClr val="lt1"/>
        </a:solidFill>
        <a:effectLst/>
      </p:bgPr>
    </p:bg>
    <p:spTree>
      <p:nvGrpSpPr>
        <p:cNvPr id="1" name="Shape 155"/>
        <p:cNvGrpSpPr/>
        <p:nvPr/>
      </p:nvGrpSpPr>
      <p:grpSpPr>
        <a:xfrm>
          <a:off x="0" y="0"/>
          <a:ext cx="0" cy="0"/>
          <a:chOff x="0" y="0"/>
          <a:chExt cx="0" cy="0"/>
        </a:xfrm>
      </p:grpSpPr>
      <p:sp>
        <p:nvSpPr>
          <p:cNvPr id="156" name="Google Shape;156;p52"/>
          <p:cNvSpPr txBox="1">
            <a:spLocks noGrp="1"/>
          </p:cNvSpPr>
          <p:nvPr>
            <p:ph type="title"/>
          </p:nvPr>
        </p:nvSpPr>
        <p:spPr>
          <a:xfrm>
            <a:off x="914400" y="365759"/>
            <a:ext cx="5190165"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Times New Roman"/>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52"/>
          <p:cNvSpPr txBox="1">
            <a:spLocks noGrp="1"/>
          </p:cNvSpPr>
          <p:nvPr>
            <p:ph type="body" idx="1"/>
          </p:nvPr>
        </p:nvSpPr>
        <p:spPr>
          <a:xfrm>
            <a:off x="914400" y="1188720"/>
            <a:ext cx="5190164"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cap="none">
                <a:solidFill>
                  <a:schemeClr val="accent5"/>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2"/>
          <p:cNvSpPr txBox="1">
            <a:spLocks noGrp="1"/>
          </p:cNvSpPr>
          <p:nvPr>
            <p:ph type="body" idx="2"/>
          </p:nvPr>
        </p:nvSpPr>
        <p:spPr>
          <a:xfrm>
            <a:off x="914400" y="2024866"/>
            <a:ext cx="5190165" cy="3766334"/>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Font typeface="Arial"/>
              <a:buChar char="•"/>
              <a:defRPr sz="1600">
                <a:solidFill>
                  <a:schemeClr val="dk1"/>
                </a:solidFill>
              </a:defRPr>
            </a:lvl1pPr>
            <a:lvl2pPr marL="914400" lvl="1" indent="-330200" algn="l">
              <a:lnSpc>
                <a:spcPct val="110000"/>
              </a:lnSpc>
              <a:spcBef>
                <a:spcPts val="500"/>
              </a:spcBef>
              <a:spcAft>
                <a:spcPts val="0"/>
              </a:spcAft>
              <a:buClr>
                <a:schemeClr val="dk2"/>
              </a:buClr>
              <a:buSzPts val="1600"/>
              <a:buFont typeface="Arial"/>
              <a:buChar char="•"/>
              <a:defRPr sz="1600"/>
            </a:lvl2pPr>
            <a:lvl3pPr marL="1371600" lvl="2" indent="-330200" algn="l">
              <a:lnSpc>
                <a:spcPct val="110000"/>
              </a:lnSpc>
              <a:spcBef>
                <a:spcPts val="500"/>
              </a:spcBef>
              <a:spcAft>
                <a:spcPts val="0"/>
              </a:spcAft>
              <a:buClr>
                <a:schemeClr val="dk1"/>
              </a:buClr>
              <a:buSzPts val="1600"/>
              <a:buFont typeface="Arial"/>
              <a:buChar char="•"/>
              <a:defRPr sz="1600"/>
            </a:lvl3pPr>
            <a:lvl4pPr marL="1828800" lvl="3" indent="-304800" algn="l">
              <a:lnSpc>
                <a:spcPct val="110000"/>
              </a:lnSpc>
              <a:spcBef>
                <a:spcPts val="500"/>
              </a:spcBef>
              <a:spcAft>
                <a:spcPts val="0"/>
              </a:spcAft>
              <a:buClr>
                <a:schemeClr val="dk1"/>
              </a:buClr>
              <a:buSzPts val="1200"/>
              <a:buFont typeface="Arial"/>
              <a:buChar char="•"/>
              <a:defRPr/>
            </a:lvl4pPr>
            <a:lvl5pPr marL="2286000" lvl="4" indent="-304800" algn="l">
              <a:lnSpc>
                <a:spcPct val="110000"/>
              </a:lnSpc>
              <a:spcBef>
                <a:spcPts val="500"/>
              </a:spcBef>
              <a:spcAft>
                <a:spcPts val="0"/>
              </a:spcAft>
              <a:buClr>
                <a:schemeClr val="dk1"/>
              </a:buClr>
              <a:buSzPts val="1200"/>
              <a:buFont typeface="Arial"/>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52"/>
          <p:cNvSpPr>
            <a:spLocks noGrp="1"/>
          </p:cNvSpPr>
          <p:nvPr>
            <p:ph type="pic" idx="3"/>
          </p:nvPr>
        </p:nvSpPr>
        <p:spPr>
          <a:xfrm>
            <a:off x="7010400" y="0"/>
            <a:ext cx="5181600" cy="6858000"/>
          </a:xfrm>
          <a:prstGeom prst="rect">
            <a:avLst/>
          </a:prstGeom>
          <a:solidFill>
            <a:schemeClr val="accent3">
              <a:alpha val="25098"/>
            </a:schemeClr>
          </a:solid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Content/right, Image/left - add footer">
  <p:cSld name="Content/right, Image/left - add footer">
    <p:bg>
      <p:bgPr>
        <a:solidFill>
          <a:schemeClr val="lt1"/>
        </a:solidFill>
        <a:effectLst/>
      </p:bgPr>
    </p:bg>
    <p:spTree>
      <p:nvGrpSpPr>
        <p:cNvPr id="1" name="Shape 160"/>
        <p:cNvGrpSpPr/>
        <p:nvPr/>
      </p:nvGrpSpPr>
      <p:grpSpPr>
        <a:xfrm>
          <a:off x="0" y="0"/>
          <a:ext cx="0" cy="0"/>
          <a:chOff x="0" y="0"/>
          <a:chExt cx="0" cy="0"/>
        </a:xfrm>
      </p:grpSpPr>
      <p:sp>
        <p:nvSpPr>
          <p:cNvPr id="161" name="Google Shape;161;p53"/>
          <p:cNvSpPr txBox="1">
            <a:spLocks noGrp="1"/>
          </p:cNvSpPr>
          <p:nvPr>
            <p:ph type="title"/>
          </p:nvPr>
        </p:nvSpPr>
        <p:spPr>
          <a:xfrm>
            <a:off x="6104565" y="365759"/>
            <a:ext cx="5190165"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Times New Roman"/>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6104565" y="1188720"/>
            <a:ext cx="5190164"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cap="none">
                <a:solidFill>
                  <a:schemeClr val="accent5"/>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3"/>
          <p:cNvSpPr txBox="1">
            <a:spLocks noGrp="1"/>
          </p:cNvSpPr>
          <p:nvPr>
            <p:ph type="body" idx="2"/>
          </p:nvPr>
        </p:nvSpPr>
        <p:spPr>
          <a:xfrm>
            <a:off x="6096000" y="2024866"/>
            <a:ext cx="5190165" cy="3290984"/>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Font typeface="Arial"/>
              <a:buChar char="•"/>
              <a:defRPr sz="1600">
                <a:solidFill>
                  <a:schemeClr val="dk1"/>
                </a:solidFill>
              </a:defRPr>
            </a:lvl1pPr>
            <a:lvl2pPr marL="914400" lvl="1" indent="-330200" algn="l">
              <a:lnSpc>
                <a:spcPct val="110000"/>
              </a:lnSpc>
              <a:spcBef>
                <a:spcPts val="500"/>
              </a:spcBef>
              <a:spcAft>
                <a:spcPts val="0"/>
              </a:spcAft>
              <a:buClr>
                <a:schemeClr val="dk2"/>
              </a:buClr>
              <a:buSzPts val="1600"/>
              <a:buFont typeface="Arial"/>
              <a:buChar char="•"/>
              <a:defRPr sz="1600"/>
            </a:lvl2pPr>
            <a:lvl3pPr marL="1371600" lvl="2" indent="-330200" algn="l">
              <a:lnSpc>
                <a:spcPct val="110000"/>
              </a:lnSpc>
              <a:spcBef>
                <a:spcPts val="500"/>
              </a:spcBef>
              <a:spcAft>
                <a:spcPts val="0"/>
              </a:spcAft>
              <a:buClr>
                <a:schemeClr val="dk1"/>
              </a:buClr>
              <a:buSzPts val="1600"/>
              <a:buFont typeface="Arial"/>
              <a:buChar char="•"/>
              <a:defRPr sz="1600"/>
            </a:lvl3pPr>
            <a:lvl4pPr marL="1828800" lvl="3" indent="-304800" algn="l">
              <a:lnSpc>
                <a:spcPct val="110000"/>
              </a:lnSpc>
              <a:spcBef>
                <a:spcPts val="500"/>
              </a:spcBef>
              <a:spcAft>
                <a:spcPts val="0"/>
              </a:spcAft>
              <a:buClr>
                <a:schemeClr val="dk1"/>
              </a:buClr>
              <a:buSzPts val="1200"/>
              <a:buFont typeface="Arial"/>
              <a:buChar char="•"/>
              <a:defRPr/>
            </a:lvl4pPr>
            <a:lvl5pPr marL="2286000" lvl="4" indent="-304800" algn="l">
              <a:lnSpc>
                <a:spcPct val="110000"/>
              </a:lnSpc>
              <a:spcBef>
                <a:spcPts val="500"/>
              </a:spcBef>
              <a:spcAft>
                <a:spcPts val="0"/>
              </a:spcAft>
              <a:buClr>
                <a:schemeClr val="dk1"/>
              </a:buClr>
              <a:buSzPts val="1200"/>
              <a:buFont typeface="Arial"/>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3"/>
          <p:cNvSpPr>
            <a:spLocks noGrp="1"/>
          </p:cNvSpPr>
          <p:nvPr>
            <p:ph type="pic" idx="3"/>
          </p:nvPr>
        </p:nvSpPr>
        <p:spPr>
          <a:xfrm>
            <a:off x="0" y="0"/>
            <a:ext cx="5181600" cy="6858000"/>
          </a:xfrm>
          <a:prstGeom prst="rect">
            <a:avLst/>
          </a:prstGeom>
          <a:solidFill>
            <a:schemeClr val="accent3">
              <a:alpha val="25098"/>
            </a:schemeClr>
          </a:solid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 Step &amp; Actions">
  <p:cSld name="Content - Step &amp; Actions">
    <p:spTree>
      <p:nvGrpSpPr>
        <p:cNvPr id="1" name="Shape 165"/>
        <p:cNvGrpSpPr/>
        <p:nvPr/>
      </p:nvGrpSpPr>
      <p:grpSpPr>
        <a:xfrm>
          <a:off x="0" y="0"/>
          <a:ext cx="0" cy="0"/>
          <a:chOff x="0" y="0"/>
          <a:chExt cx="0" cy="0"/>
        </a:xfrm>
      </p:grpSpPr>
      <p:sp>
        <p:nvSpPr>
          <p:cNvPr id="166" name="Google Shape;166;p54"/>
          <p:cNvSpPr txBox="1">
            <a:spLocks noGrp="1"/>
          </p:cNvSpPr>
          <p:nvPr>
            <p:ph type="title"/>
          </p:nvPr>
        </p:nvSpPr>
        <p:spPr>
          <a:xfrm>
            <a:off x="914400" y="365125"/>
            <a:ext cx="10363200" cy="9144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200"/>
              <a:buFont typeface="Times New Roman"/>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54"/>
          <p:cNvSpPr txBox="1">
            <a:spLocks noGrp="1"/>
          </p:cNvSpPr>
          <p:nvPr>
            <p:ph type="body" idx="1"/>
          </p:nvPr>
        </p:nvSpPr>
        <p:spPr>
          <a:xfrm>
            <a:off x="914400" y="1189703"/>
            <a:ext cx="10363200" cy="747252"/>
          </a:xfrm>
          <a:prstGeom prst="rect">
            <a:avLst/>
          </a:prstGeom>
          <a:noFill/>
          <a:ln>
            <a:noFill/>
          </a:ln>
        </p:spPr>
        <p:txBody>
          <a:bodyPr spcFirstLastPara="1" wrap="square" lIns="0" tIns="0" rIns="0" bIns="0" anchor="ctr" anchorCtr="0">
            <a:normAutofit/>
          </a:bodyPr>
          <a:lstStyle>
            <a:lvl1pPr marL="457200" lvl="0" indent="-228600" algn="l">
              <a:lnSpc>
                <a:spcPct val="90000"/>
              </a:lnSpc>
              <a:spcBef>
                <a:spcPts val="500"/>
              </a:spcBef>
              <a:spcAft>
                <a:spcPts val="0"/>
              </a:spcAft>
              <a:buClr>
                <a:schemeClr val="accent5"/>
              </a:buClr>
              <a:buSzPts val="1900"/>
              <a:buNone/>
              <a:defRPr sz="1900" b="0">
                <a:solidFill>
                  <a:schemeClr val="accent5"/>
                </a:solidFill>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8" name="Google Shape;168;p54"/>
          <p:cNvSpPr txBox="1">
            <a:spLocks noGrp="1"/>
          </p:cNvSpPr>
          <p:nvPr>
            <p:ph type="body" idx="2"/>
          </p:nvPr>
        </p:nvSpPr>
        <p:spPr>
          <a:xfrm>
            <a:off x="1602438" y="2952977"/>
            <a:ext cx="2423160" cy="2511910"/>
          </a:xfrm>
          <a:prstGeom prst="rect">
            <a:avLst/>
          </a:prstGeom>
          <a:noFill/>
          <a:ln>
            <a:noFill/>
          </a:ln>
        </p:spPr>
        <p:txBody>
          <a:bodyPr spcFirstLastPara="1" wrap="square" lIns="0" tIns="0" rIns="0" bIns="0" anchor="t" anchorCtr="0">
            <a:normAutofit/>
          </a:bodyPr>
          <a:lstStyle>
            <a:lvl1pPr marL="457200" lvl="0" indent="-228600" algn="l">
              <a:lnSpc>
                <a:spcPct val="110000"/>
              </a:lnSpc>
              <a:spcBef>
                <a:spcPts val="5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54"/>
          <p:cNvSpPr txBox="1">
            <a:spLocks noGrp="1"/>
          </p:cNvSpPr>
          <p:nvPr>
            <p:ph type="body" idx="3"/>
          </p:nvPr>
        </p:nvSpPr>
        <p:spPr>
          <a:xfrm>
            <a:off x="4894475" y="2952977"/>
            <a:ext cx="2423160" cy="2511910"/>
          </a:xfrm>
          <a:prstGeom prst="rect">
            <a:avLst/>
          </a:prstGeom>
          <a:noFill/>
          <a:ln>
            <a:noFill/>
          </a:ln>
        </p:spPr>
        <p:txBody>
          <a:bodyPr spcFirstLastPara="1" wrap="square" lIns="0" tIns="0" rIns="0" bIns="0" anchor="t" anchorCtr="0">
            <a:normAutofit/>
          </a:bodyPr>
          <a:lstStyle>
            <a:lvl1pPr marL="457200" lvl="0" indent="-228600" algn="l">
              <a:lnSpc>
                <a:spcPct val="110000"/>
              </a:lnSpc>
              <a:spcBef>
                <a:spcPts val="500"/>
              </a:spcBef>
              <a:spcAft>
                <a:spcPts val="0"/>
              </a:spcAft>
              <a:buClr>
                <a:schemeClr val="dk1"/>
              </a:buClr>
              <a:buSzPts val="1600"/>
              <a:buFont typeface="Arial"/>
              <a:buNone/>
              <a:defRPr/>
            </a:lvl1pPr>
            <a:lvl2pPr marL="914400" lvl="1" indent="-228600" algn="l">
              <a:lnSpc>
                <a:spcPct val="110000"/>
              </a:lnSpc>
              <a:spcBef>
                <a:spcPts val="500"/>
              </a:spcBef>
              <a:spcAft>
                <a:spcPts val="0"/>
              </a:spcAft>
              <a:buClr>
                <a:schemeClr val="dk1"/>
              </a:buClr>
              <a:buSzPts val="1600"/>
              <a:buFont typeface="Arial"/>
              <a:buNone/>
              <a:defRPr/>
            </a:lvl2pPr>
            <a:lvl3pPr marL="1371600" lvl="2" indent="-228600" algn="l">
              <a:lnSpc>
                <a:spcPct val="110000"/>
              </a:lnSpc>
              <a:spcBef>
                <a:spcPts val="500"/>
              </a:spcBef>
              <a:spcAft>
                <a:spcPts val="0"/>
              </a:spcAft>
              <a:buClr>
                <a:schemeClr val="dk1"/>
              </a:buClr>
              <a:buSzPts val="1400"/>
              <a:buFont typeface="Arial"/>
              <a:buNone/>
              <a:defRPr/>
            </a:lvl3pPr>
            <a:lvl4pPr marL="1828800" lvl="3" indent="-228600" algn="l">
              <a:lnSpc>
                <a:spcPct val="110000"/>
              </a:lnSpc>
              <a:spcBef>
                <a:spcPts val="500"/>
              </a:spcBef>
              <a:spcAft>
                <a:spcPts val="0"/>
              </a:spcAft>
              <a:buClr>
                <a:schemeClr val="dk1"/>
              </a:buClr>
              <a:buSzPts val="1200"/>
              <a:buFont typeface="Arial"/>
              <a:buNone/>
              <a:defRPr/>
            </a:lvl4pPr>
            <a:lvl5pPr marL="2286000" lvl="4" indent="-228600" algn="l">
              <a:lnSpc>
                <a:spcPct val="110000"/>
              </a:lnSpc>
              <a:spcBef>
                <a:spcPts val="500"/>
              </a:spcBef>
              <a:spcAft>
                <a:spcPts val="0"/>
              </a:spcAft>
              <a:buClr>
                <a:schemeClr val="dk1"/>
              </a:buClr>
              <a:buSzPts val="1200"/>
              <a:buFont typeface="Arial"/>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54"/>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54"/>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172" name="Google Shape;172;p54"/>
          <p:cNvSpPr txBox="1">
            <a:spLocks noGrp="1"/>
          </p:cNvSpPr>
          <p:nvPr>
            <p:ph type="body" idx="4"/>
          </p:nvPr>
        </p:nvSpPr>
        <p:spPr>
          <a:xfrm>
            <a:off x="8186511" y="2952977"/>
            <a:ext cx="2423160" cy="2511910"/>
          </a:xfrm>
          <a:prstGeom prst="rect">
            <a:avLst/>
          </a:prstGeom>
          <a:noFill/>
          <a:ln>
            <a:noFill/>
          </a:ln>
        </p:spPr>
        <p:txBody>
          <a:bodyPr spcFirstLastPara="1" wrap="square" lIns="0" tIns="0" rIns="0" bIns="0" anchor="t" anchorCtr="0">
            <a:normAutofit/>
          </a:bodyPr>
          <a:lstStyle>
            <a:lvl1pPr marL="457200" lvl="0" indent="-228600" algn="l">
              <a:lnSpc>
                <a:spcPct val="110000"/>
              </a:lnSpc>
              <a:spcBef>
                <a:spcPts val="500"/>
              </a:spcBef>
              <a:spcAft>
                <a:spcPts val="0"/>
              </a:spcAft>
              <a:buClr>
                <a:schemeClr val="dk1"/>
              </a:buClr>
              <a:buSzPts val="1600"/>
              <a:buNone/>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4"/>
          <p:cNvSpPr txBox="1">
            <a:spLocks noGrp="1"/>
          </p:cNvSpPr>
          <p:nvPr>
            <p:ph type="body" idx="5"/>
          </p:nvPr>
        </p:nvSpPr>
        <p:spPr>
          <a:xfrm>
            <a:off x="1601788" y="2248084"/>
            <a:ext cx="2424112" cy="502920"/>
          </a:xfrm>
          <a:prstGeom prst="rect">
            <a:avLst/>
          </a:prstGeom>
          <a:solidFill>
            <a:schemeClr val="dk1"/>
          </a:solidFill>
          <a:ln>
            <a:noFill/>
          </a:ln>
        </p:spPr>
        <p:txBody>
          <a:bodyPr spcFirstLastPara="1" wrap="square" lIns="0" tIns="0" rIns="0" bIns="0" anchor="ctr" anchorCtr="0">
            <a:normAutofit/>
          </a:bodyPr>
          <a:lstStyle>
            <a:lvl1pPr marL="457200" lvl="0" indent="-228600" algn="ctr">
              <a:lnSpc>
                <a:spcPct val="110000"/>
              </a:lnSpc>
              <a:spcBef>
                <a:spcPts val="500"/>
              </a:spcBef>
              <a:spcAft>
                <a:spcPts val="0"/>
              </a:spcAft>
              <a:buClr>
                <a:schemeClr val="lt1"/>
              </a:buClr>
              <a:buSzPts val="1900"/>
              <a:buNone/>
              <a:defRPr sz="1900" cap="none">
                <a:solidFill>
                  <a:schemeClr val="lt1"/>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4"/>
          <p:cNvSpPr txBox="1">
            <a:spLocks noGrp="1"/>
          </p:cNvSpPr>
          <p:nvPr>
            <p:ph type="body" idx="6"/>
          </p:nvPr>
        </p:nvSpPr>
        <p:spPr>
          <a:xfrm>
            <a:off x="4894263" y="2248084"/>
            <a:ext cx="2424112" cy="502920"/>
          </a:xfrm>
          <a:prstGeom prst="rect">
            <a:avLst/>
          </a:prstGeom>
          <a:solidFill>
            <a:schemeClr val="dk1"/>
          </a:solidFill>
          <a:ln>
            <a:noFill/>
          </a:ln>
        </p:spPr>
        <p:txBody>
          <a:bodyPr spcFirstLastPara="1" wrap="square" lIns="0" tIns="0" rIns="0" bIns="0" anchor="ctr" anchorCtr="0">
            <a:normAutofit/>
          </a:bodyPr>
          <a:lstStyle>
            <a:lvl1pPr marL="457200" lvl="0" indent="-228600" algn="ctr">
              <a:lnSpc>
                <a:spcPct val="110000"/>
              </a:lnSpc>
              <a:spcBef>
                <a:spcPts val="500"/>
              </a:spcBef>
              <a:spcAft>
                <a:spcPts val="0"/>
              </a:spcAft>
              <a:buClr>
                <a:schemeClr val="lt1"/>
              </a:buClr>
              <a:buSzPts val="1900"/>
              <a:buNone/>
              <a:defRPr sz="1900" cap="none">
                <a:solidFill>
                  <a:schemeClr val="lt1"/>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4"/>
          <p:cNvSpPr txBox="1">
            <a:spLocks noGrp="1"/>
          </p:cNvSpPr>
          <p:nvPr>
            <p:ph type="body" idx="7"/>
          </p:nvPr>
        </p:nvSpPr>
        <p:spPr>
          <a:xfrm>
            <a:off x="8186738" y="2248084"/>
            <a:ext cx="2422525" cy="502920"/>
          </a:xfrm>
          <a:prstGeom prst="rect">
            <a:avLst/>
          </a:prstGeom>
          <a:solidFill>
            <a:schemeClr val="dk1"/>
          </a:solidFill>
          <a:ln>
            <a:noFill/>
          </a:ln>
        </p:spPr>
        <p:txBody>
          <a:bodyPr spcFirstLastPara="1" wrap="square" lIns="0" tIns="0" rIns="0" bIns="0" anchor="ctr" anchorCtr="0">
            <a:normAutofit/>
          </a:bodyPr>
          <a:lstStyle>
            <a:lvl1pPr marL="457200" lvl="0" indent="-228600" algn="ctr">
              <a:lnSpc>
                <a:spcPct val="110000"/>
              </a:lnSpc>
              <a:spcBef>
                <a:spcPts val="500"/>
              </a:spcBef>
              <a:spcAft>
                <a:spcPts val="0"/>
              </a:spcAft>
              <a:buClr>
                <a:schemeClr val="lt1"/>
              </a:buClr>
              <a:buSzPts val="1900"/>
              <a:buNone/>
              <a:defRPr sz="1900" cap="none">
                <a:solidFill>
                  <a:schemeClr val="lt1"/>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1"/>
        </a:solidFill>
        <a:effectLst/>
      </p:bgPr>
    </p:bg>
    <p:spTree>
      <p:nvGrpSpPr>
        <p:cNvPr id="1" name="Shape 184"/>
        <p:cNvGrpSpPr/>
        <p:nvPr/>
      </p:nvGrpSpPr>
      <p:grpSpPr>
        <a:xfrm>
          <a:off x="0" y="0"/>
          <a:ext cx="0" cy="0"/>
          <a:chOff x="0" y="0"/>
          <a:chExt cx="0" cy="0"/>
        </a:xfrm>
      </p:grpSpPr>
      <p:sp>
        <p:nvSpPr>
          <p:cNvPr id="185" name="Google Shape;185;p35"/>
          <p:cNvSpPr/>
          <p:nvPr/>
        </p:nvSpPr>
        <p:spPr>
          <a:xfrm>
            <a:off x="0" y="5657914"/>
            <a:ext cx="12192000" cy="120534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186" name="Google Shape;186;p35"/>
          <p:cNvSpPr txBox="1">
            <a:spLocks noGrp="1"/>
          </p:cNvSpPr>
          <p:nvPr>
            <p:ph type="ctrTitle"/>
          </p:nvPr>
        </p:nvSpPr>
        <p:spPr>
          <a:xfrm>
            <a:off x="619432" y="1638299"/>
            <a:ext cx="7280559" cy="3023315"/>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4000"/>
              <a:buFont typeface="Times New Roman"/>
              <a:buNone/>
              <a:defRPr sz="4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35"/>
          <p:cNvSpPr txBox="1">
            <a:spLocks noGrp="1"/>
          </p:cNvSpPr>
          <p:nvPr>
            <p:ph type="subTitle" idx="1"/>
          </p:nvPr>
        </p:nvSpPr>
        <p:spPr>
          <a:xfrm>
            <a:off x="619432" y="4798140"/>
            <a:ext cx="5820698" cy="1366683"/>
          </a:xfrm>
          <a:prstGeom prst="rect">
            <a:avLst/>
          </a:prstGeom>
          <a:noFill/>
          <a:ln>
            <a:noFill/>
          </a:ln>
        </p:spPr>
        <p:txBody>
          <a:bodyPr spcFirstLastPara="1" wrap="square" lIns="0" tIns="0" rIns="0" bIns="0" anchor="t" anchorCtr="0">
            <a:normAutofit/>
          </a:bodyPr>
          <a:lstStyle>
            <a:lvl1pPr lvl="0" algn="l">
              <a:lnSpc>
                <a:spcPct val="110000"/>
              </a:lnSpc>
              <a:spcBef>
                <a:spcPts val="0"/>
              </a:spcBef>
              <a:spcAft>
                <a:spcPts val="0"/>
              </a:spcAft>
              <a:buClr>
                <a:schemeClr val="lt1"/>
              </a:buClr>
              <a:buSzPts val="1600"/>
              <a:buNone/>
              <a:defRPr sz="1600">
                <a:solidFill>
                  <a:schemeClr val="lt1"/>
                </a:solidFill>
              </a:defRPr>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8" name="Google Shape;188;p35"/>
          <p:cNvSpPr/>
          <p:nvPr/>
        </p:nvSpPr>
        <p:spPr>
          <a:xfrm>
            <a:off x="0" y="5418327"/>
            <a:ext cx="12192000" cy="14451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189" name="Google Shape;189;p35"/>
          <p:cNvPicPr preferRelativeResize="0"/>
          <p:nvPr/>
        </p:nvPicPr>
        <p:blipFill rotWithShape="1">
          <a:blip r:embed="rId2">
            <a:alphaModFix/>
          </a:blip>
          <a:srcRect/>
          <a:stretch/>
        </p:blipFill>
        <p:spPr>
          <a:xfrm>
            <a:off x="6318504" y="0"/>
            <a:ext cx="5871923" cy="6858000"/>
          </a:xfrm>
          <a:prstGeom prst="rect">
            <a:avLst/>
          </a:prstGeom>
          <a:noFill/>
          <a:ln>
            <a:noFill/>
          </a:ln>
        </p:spPr>
      </p:pic>
      <p:pic>
        <p:nvPicPr>
          <p:cNvPr id="190" name="Google Shape;190;p35"/>
          <p:cNvPicPr preferRelativeResize="0"/>
          <p:nvPr/>
        </p:nvPicPr>
        <p:blipFill rotWithShape="1">
          <a:blip r:embed="rId3">
            <a:alphaModFix/>
          </a:blip>
          <a:srcRect/>
          <a:stretch/>
        </p:blipFill>
        <p:spPr>
          <a:xfrm>
            <a:off x="617608" y="684409"/>
            <a:ext cx="2496312" cy="588847"/>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91"/>
        <p:cNvGrpSpPr/>
        <p:nvPr/>
      </p:nvGrpSpPr>
      <p:grpSpPr>
        <a:xfrm>
          <a:off x="0" y="0"/>
          <a:ext cx="0" cy="0"/>
          <a:chOff x="0" y="0"/>
          <a:chExt cx="0" cy="0"/>
        </a:xfrm>
      </p:grpSpPr>
      <p:sp>
        <p:nvSpPr>
          <p:cNvPr id="192" name="Google Shape;192;p55"/>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55"/>
          <p:cNvSpPr txBox="1">
            <a:spLocks noGrp="1"/>
          </p:cNvSpPr>
          <p:nvPr>
            <p:ph type="body" idx="1"/>
          </p:nvPr>
        </p:nvSpPr>
        <p:spPr>
          <a:xfrm>
            <a:off x="914400" y="1441992"/>
            <a:ext cx="10363200" cy="4349207"/>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rgbClr val="1B365D"/>
              </a:buClr>
              <a:buSzPts val="1600"/>
              <a:buChar char="•"/>
              <a:defRPr>
                <a:solidFill>
                  <a:srgbClr val="1B365D"/>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5"/>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55"/>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5"/>
        </a:solidFill>
        <a:effectLst/>
      </p:bgPr>
    </p:bg>
    <p:spTree>
      <p:nvGrpSpPr>
        <p:cNvPr id="1" name="Shape 196"/>
        <p:cNvGrpSpPr/>
        <p:nvPr/>
      </p:nvGrpSpPr>
      <p:grpSpPr>
        <a:xfrm>
          <a:off x="0" y="0"/>
          <a:ext cx="0" cy="0"/>
          <a:chOff x="0" y="0"/>
          <a:chExt cx="0" cy="0"/>
        </a:xfrm>
      </p:grpSpPr>
      <p:sp>
        <p:nvSpPr>
          <p:cNvPr id="197" name="Google Shape;197;p56"/>
          <p:cNvSpPr/>
          <p:nvPr/>
        </p:nvSpPr>
        <p:spPr>
          <a:xfrm>
            <a:off x="3233854" y="6016752"/>
            <a:ext cx="8207509" cy="380803"/>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198" name="Google Shape;198;p56"/>
          <p:cNvPicPr preferRelativeResize="0"/>
          <p:nvPr/>
        </p:nvPicPr>
        <p:blipFill rotWithShape="1">
          <a:blip r:embed="rId2">
            <a:alphaModFix/>
          </a:blip>
          <a:srcRect/>
          <a:stretch/>
        </p:blipFill>
        <p:spPr>
          <a:xfrm>
            <a:off x="0" y="0"/>
            <a:ext cx="8362390" cy="6858000"/>
          </a:xfrm>
          <a:prstGeom prst="rect">
            <a:avLst/>
          </a:prstGeom>
          <a:noFill/>
          <a:ln>
            <a:noFill/>
          </a:ln>
        </p:spPr>
      </p:pic>
      <p:sp>
        <p:nvSpPr>
          <p:cNvPr id="199" name="Google Shape;199;p56"/>
          <p:cNvSpPr txBox="1">
            <a:spLocks noGrp="1"/>
          </p:cNvSpPr>
          <p:nvPr>
            <p:ph type="title"/>
          </p:nvPr>
        </p:nvSpPr>
        <p:spPr>
          <a:xfrm>
            <a:off x="914400" y="1579308"/>
            <a:ext cx="6931742" cy="323893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6000"/>
              <a:buFont typeface="Times New Roman"/>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0" name="Google Shape;200;p56"/>
          <p:cNvSpPr txBox="1">
            <a:spLocks noGrp="1"/>
          </p:cNvSpPr>
          <p:nvPr>
            <p:ph type="body" idx="1"/>
          </p:nvPr>
        </p:nvSpPr>
        <p:spPr>
          <a:xfrm>
            <a:off x="914400" y="4954772"/>
            <a:ext cx="10363200" cy="1134878"/>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500"/>
              </a:spcBef>
              <a:spcAft>
                <a:spcPts val="0"/>
              </a:spcAft>
              <a:buClr>
                <a:schemeClr val="accent3"/>
              </a:buClr>
              <a:buSzPts val="2400"/>
              <a:buNone/>
              <a:defRPr sz="2400">
                <a:solidFill>
                  <a:schemeClr val="accent3"/>
                </a:solidFil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201" name="Google Shape;201;p56"/>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56"/>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203" name="Google Shape;203;p56"/>
          <p:cNvSpPr txBox="1"/>
          <p:nvPr/>
        </p:nvSpPr>
        <p:spPr>
          <a:xfrm>
            <a:off x="914400" y="6019503"/>
            <a:ext cx="2989007"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050" b="1">
                <a:solidFill>
                  <a:schemeClr val="lt1"/>
                </a:solidFill>
                <a:latin typeface="Arial"/>
                <a:ea typeface="Arial"/>
                <a:cs typeface="Arial"/>
                <a:sym typeface="Arial"/>
              </a:rPr>
              <a:t>Fred Hutchinson Cancer Center</a:t>
            </a:r>
            <a:endParaRPr/>
          </a:p>
        </p:txBody>
      </p:sp>
      <p:cxnSp>
        <p:nvCxnSpPr>
          <p:cNvPr id="204" name="Google Shape;204;p56"/>
          <p:cNvCxnSpPr/>
          <p:nvPr/>
        </p:nvCxnSpPr>
        <p:spPr>
          <a:xfrm rot="10800000">
            <a:off x="3057832" y="6222047"/>
            <a:ext cx="8219768" cy="0"/>
          </a:xfrm>
          <a:prstGeom prst="straightConnector1">
            <a:avLst/>
          </a:prstGeom>
          <a:noFill/>
          <a:ln w="9525" cap="flat" cmpd="sng">
            <a:solidFill>
              <a:schemeClr val="accent3"/>
            </a:solidFill>
            <a:prstDash val="solid"/>
            <a:miter lim="8000"/>
            <a:headEnd type="none" w="sm" len="sm"/>
            <a:tailEnd type="none" w="sm" len="sm"/>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05"/>
        <p:cNvGrpSpPr/>
        <p:nvPr/>
      </p:nvGrpSpPr>
      <p:grpSpPr>
        <a:xfrm>
          <a:off x="0" y="0"/>
          <a:ext cx="0" cy="0"/>
          <a:chOff x="0" y="0"/>
          <a:chExt cx="0" cy="0"/>
        </a:xfrm>
      </p:grpSpPr>
      <p:sp>
        <p:nvSpPr>
          <p:cNvPr id="206" name="Google Shape;206;p57"/>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57"/>
          <p:cNvSpPr txBox="1">
            <a:spLocks noGrp="1"/>
          </p:cNvSpPr>
          <p:nvPr>
            <p:ph type="body" idx="1"/>
          </p:nvPr>
        </p:nvSpPr>
        <p:spPr>
          <a:xfrm>
            <a:off x="914400" y="1457580"/>
            <a:ext cx="5105400" cy="4352544"/>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a:solidFill>
                  <a:schemeClr val="dk1"/>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57"/>
          <p:cNvSpPr txBox="1">
            <a:spLocks noGrp="1"/>
          </p:cNvSpPr>
          <p:nvPr>
            <p:ph type="body" idx="2"/>
          </p:nvPr>
        </p:nvSpPr>
        <p:spPr>
          <a:xfrm>
            <a:off x="6172200" y="1444752"/>
            <a:ext cx="5105400" cy="4351338"/>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57"/>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57"/>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11"/>
        <p:cNvGrpSpPr/>
        <p:nvPr/>
      </p:nvGrpSpPr>
      <p:grpSpPr>
        <a:xfrm>
          <a:off x="0" y="0"/>
          <a:ext cx="0" cy="0"/>
          <a:chOff x="0" y="0"/>
          <a:chExt cx="0" cy="0"/>
        </a:xfrm>
      </p:grpSpPr>
      <p:sp>
        <p:nvSpPr>
          <p:cNvPr id="212" name="Google Shape;212;p58"/>
          <p:cNvSpPr txBox="1">
            <a:spLocks noGrp="1"/>
          </p:cNvSpPr>
          <p:nvPr>
            <p:ph type="title"/>
          </p:nvPr>
        </p:nvSpPr>
        <p:spPr>
          <a:xfrm>
            <a:off x="914400" y="365125"/>
            <a:ext cx="10363200" cy="9144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8"/>
          <p:cNvSpPr txBox="1">
            <a:spLocks noGrp="1"/>
          </p:cNvSpPr>
          <p:nvPr>
            <p:ph type="body" idx="1"/>
          </p:nvPr>
        </p:nvSpPr>
        <p:spPr>
          <a:xfrm>
            <a:off x="914400" y="1189703"/>
            <a:ext cx="5083175" cy="747252"/>
          </a:xfrm>
          <a:prstGeom prst="rect">
            <a:avLst/>
          </a:prstGeom>
          <a:noFill/>
          <a:ln>
            <a:noFill/>
          </a:ln>
        </p:spPr>
        <p:txBody>
          <a:bodyPr spcFirstLastPara="1" wrap="square" lIns="0" tIns="0" rIns="0" bIns="0" anchor="ctr" anchorCtr="0">
            <a:normAutofit/>
          </a:bodyPr>
          <a:lstStyle>
            <a:lvl1pPr marL="457200" lvl="0" indent="-228600" algn="l">
              <a:lnSpc>
                <a:spcPct val="90000"/>
              </a:lnSpc>
              <a:spcBef>
                <a:spcPts val="500"/>
              </a:spcBef>
              <a:spcAft>
                <a:spcPts val="0"/>
              </a:spcAft>
              <a:buClr>
                <a:schemeClr val="accent5"/>
              </a:buClr>
              <a:buSzPts val="1900"/>
              <a:buNone/>
              <a:defRPr sz="1900" b="0">
                <a:solidFill>
                  <a:schemeClr val="accent5"/>
                </a:solidFill>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4" name="Google Shape;214;p58"/>
          <p:cNvSpPr txBox="1">
            <a:spLocks noGrp="1"/>
          </p:cNvSpPr>
          <p:nvPr>
            <p:ph type="body" idx="2"/>
          </p:nvPr>
        </p:nvSpPr>
        <p:spPr>
          <a:xfrm>
            <a:off x="914400" y="2103643"/>
            <a:ext cx="5083175" cy="3687558"/>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58"/>
          <p:cNvSpPr txBox="1">
            <a:spLocks noGrp="1"/>
          </p:cNvSpPr>
          <p:nvPr>
            <p:ph type="body" idx="3"/>
          </p:nvPr>
        </p:nvSpPr>
        <p:spPr>
          <a:xfrm>
            <a:off x="6172200" y="1188720"/>
            <a:ext cx="5083175" cy="749808"/>
          </a:xfrm>
          <a:prstGeom prst="rect">
            <a:avLst/>
          </a:prstGeom>
          <a:noFill/>
          <a:ln>
            <a:noFill/>
          </a:ln>
        </p:spPr>
        <p:txBody>
          <a:bodyPr spcFirstLastPara="1" wrap="square" lIns="0" tIns="0" rIns="0" bIns="0" anchor="ctr" anchorCtr="0">
            <a:normAutofit/>
          </a:bodyPr>
          <a:lstStyle>
            <a:lvl1pPr marL="457200" lvl="0" indent="-228600" algn="l">
              <a:lnSpc>
                <a:spcPct val="90000"/>
              </a:lnSpc>
              <a:spcBef>
                <a:spcPts val="500"/>
              </a:spcBef>
              <a:spcAft>
                <a:spcPts val="0"/>
              </a:spcAft>
              <a:buClr>
                <a:schemeClr val="accent5"/>
              </a:buClr>
              <a:buSzPts val="1900"/>
              <a:buNone/>
              <a:defRPr sz="1900" b="0">
                <a:solidFill>
                  <a:schemeClr val="accent5"/>
                </a:solidFill>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6" name="Google Shape;216;p58"/>
          <p:cNvSpPr txBox="1">
            <a:spLocks noGrp="1"/>
          </p:cNvSpPr>
          <p:nvPr>
            <p:ph type="body" idx="4"/>
          </p:nvPr>
        </p:nvSpPr>
        <p:spPr>
          <a:xfrm>
            <a:off x="6172200" y="2103121"/>
            <a:ext cx="5105400" cy="3688080"/>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p58"/>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 name="Google Shape;218;p58"/>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9"/>
        <p:cNvGrpSpPr/>
        <p:nvPr/>
      </p:nvGrpSpPr>
      <p:grpSpPr>
        <a:xfrm>
          <a:off x="0" y="0"/>
          <a:ext cx="0" cy="0"/>
          <a:chOff x="0" y="0"/>
          <a:chExt cx="0" cy="0"/>
        </a:xfrm>
      </p:grpSpPr>
      <p:sp>
        <p:nvSpPr>
          <p:cNvPr id="220" name="Google Shape;220;p59"/>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59"/>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59"/>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Callout">
  <p:cSld name="Section Callout">
    <p:spTree>
      <p:nvGrpSpPr>
        <p:cNvPr id="1" name="Shape 27"/>
        <p:cNvGrpSpPr/>
        <p:nvPr/>
      </p:nvGrpSpPr>
      <p:grpSpPr>
        <a:xfrm>
          <a:off x="0" y="0"/>
          <a:ext cx="0" cy="0"/>
          <a:chOff x="0" y="0"/>
          <a:chExt cx="0" cy="0"/>
        </a:xfrm>
      </p:grpSpPr>
      <p:sp>
        <p:nvSpPr>
          <p:cNvPr id="28" name="Google Shape;28;p32"/>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2"/>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0" name="Google Shape;30;p32"/>
          <p:cNvSpPr txBox="1">
            <a:spLocks noGrp="1"/>
          </p:cNvSpPr>
          <p:nvPr>
            <p:ph type="body" idx="1"/>
          </p:nvPr>
        </p:nvSpPr>
        <p:spPr>
          <a:xfrm>
            <a:off x="2259494" y="733270"/>
            <a:ext cx="9018106" cy="709105"/>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31" name="Google Shape;31;p32"/>
          <p:cNvSpPr txBox="1">
            <a:spLocks noGrp="1"/>
          </p:cNvSpPr>
          <p:nvPr>
            <p:ph type="body" idx="2"/>
          </p:nvPr>
        </p:nvSpPr>
        <p:spPr>
          <a:xfrm>
            <a:off x="2259494" y="1825354"/>
            <a:ext cx="9018106"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32" name="Google Shape;32;p32"/>
          <p:cNvSpPr txBox="1">
            <a:spLocks noGrp="1"/>
          </p:cNvSpPr>
          <p:nvPr>
            <p:ph type="body" idx="3"/>
          </p:nvPr>
        </p:nvSpPr>
        <p:spPr>
          <a:xfrm>
            <a:off x="2259494" y="2876669"/>
            <a:ext cx="9018106"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33" name="Google Shape;33;p32"/>
          <p:cNvSpPr txBox="1">
            <a:spLocks noGrp="1"/>
          </p:cNvSpPr>
          <p:nvPr>
            <p:ph type="body" idx="4"/>
          </p:nvPr>
        </p:nvSpPr>
        <p:spPr>
          <a:xfrm>
            <a:off x="2259494" y="3923512"/>
            <a:ext cx="9018106"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34" name="Google Shape;34;p32"/>
          <p:cNvSpPr txBox="1">
            <a:spLocks noGrp="1"/>
          </p:cNvSpPr>
          <p:nvPr>
            <p:ph type="body" idx="5"/>
          </p:nvPr>
        </p:nvSpPr>
        <p:spPr>
          <a:xfrm>
            <a:off x="2259494" y="5011954"/>
            <a:ext cx="9018106"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35" name="Google Shape;35;p32"/>
          <p:cNvSpPr txBox="1">
            <a:spLocks noGrp="1"/>
          </p:cNvSpPr>
          <p:nvPr>
            <p:ph type="body" idx="6"/>
          </p:nvPr>
        </p:nvSpPr>
        <p:spPr>
          <a:xfrm>
            <a:off x="1669314" y="524632"/>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2"/>
          <p:cNvSpPr txBox="1">
            <a:spLocks noGrp="1"/>
          </p:cNvSpPr>
          <p:nvPr>
            <p:ph type="body" idx="7"/>
          </p:nvPr>
        </p:nvSpPr>
        <p:spPr>
          <a:xfrm>
            <a:off x="1682167" y="1613074"/>
            <a:ext cx="577327"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2"/>
          <p:cNvSpPr txBox="1">
            <a:spLocks noGrp="1"/>
          </p:cNvSpPr>
          <p:nvPr>
            <p:ph type="body" idx="8"/>
          </p:nvPr>
        </p:nvSpPr>
        <p:spPr>
          <a:xfrm>
            <a:off x="1669313" y="3711232"/>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2"/>
          <p:cNvSpPr txBox="1">
            <a:spLocks noGrp="1"/>
          </p:cNvSpPr>
          <p:nvPr>
            <p:ph type="body" idx="9"/>
          </p:nvPr>
        </p:nvSpPr>
        <p:spPr>
          <a:xfrm>
            <a:off x="1669313" y="4799674"/>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32"/>
          <p:cNvSpPr txBox="1">
            <a:spLocks noGrp="1"/>
          </p:cNvSpPr>
          <p:nvPr>
            <p:ph type="body" idx="13"/>
          </p:nvPr>
        </p:nvSpPr>
        <p:spPr>
          <a:xfrm>
            <a:off x="1682167" y="2664389"/>
            <a:ext cx="577327"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0" name="Google Shape;40;p32"/>
          <p:cNvPicPr preferRelativeResize="0"/>
          <p:nvPr/>
        </p:nvPicPr>
        <p:blipFill rotWithShape="1">
          <a:blip r:embed="rId2">
            <a:alphaModFix/>
          </a:blip>
          <a:srcRect/>
          <a:stretch/>
        </p:blipFill>
        <p:spPr>
          <a:xfrm>
            <a:off x="0" y="735752"/>
            <a:ext cx="446913" cy="437197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3"/>
        <p:cNvGrpSpPr/>
        <p:nvPr/>
      </p:nvGrpSpPr>
      <p:grpSpPr>
        <a:xfrm>
          <a:off x="0" y="0"/>
          <a:ext cx="0" cy="0"/>
          <a:chOff x="0" y="0"/>
          <a:chExt cx="0" cy="0"/>
        </a:xfrm>
      </p:grpSpPr>
      <p:sp>
        <p:nvSpPr>
          <p:cNvPr id="224" name="Google Shape;224;p60"/>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 name="Google Shape;225;p60"/>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26"/>
        <p:cNvGrpSpPr/>
        <p:nvPr/>
      </p:nvGrpSpPr>
      <p:grpSpPr>
        <a:xfrm>
          <a:off x="0" y="0"/>
          <a:ext cx="0" cy="0"/>
          <a:chOff x="0" y="0"/>
          <a:chExt cx="0" cy="0"/>
        </a:xfrm>
      </p:grpSpPr>
      <p:sp>
        <p:nvSpPr>
          <p:cNvPr id="227" name="Google Shape;227;p61"/>
          <p:cNvSpPr txBox="1">
            <a:spLocks noGrp="1"/>
          </p:cNvSpPr>
          <p:nvPr>
            <p:ph type="title"/>
          </p:nvPr>
        </p:nvSpPr>
        <p:spPr>
          <a:xfrm>
            <a:off x="914400" y="457200"/>
            <a:ext cx="3857625" cy="160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Times New Roma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61"/>
          <p:cNvSpPr txBox="1">
            <a:spLocks noGrp="1"/>
          </p:cNvSpPr>
          <p:nvPr>
            <p:ph type="body" idx="1"/>
          </p:nvPr>
        </p:nvSpPr>
        <p:spPr>
          <a:xfrm>
            <a:off x="5183188" y="757085"/>
            <a:ext cx="6094412" cy="5034115"/>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sz="1600"/>
            </a:lvl1pPr>
            <a:lvl2pPr marL="914400" lvl="1" indent="-330200" algn="l">
              <a:lnSpc>
                <a:spcPct val="110000"/>
              </a:lnSpc>
              <a:spcBef>
                <a:spcPts val="500"/>
              </a:spcBef>
              <a:spcAft>
                <a:spcPts val="0"/>
              </a:spcAft>
              <a:buClr>
                <a:schemeClr val="dk1"/>
              </a:buClr>
              <a:buSzPts val="1600"/>
              <a:buChar char="•"/>
              <a:defRPr sz="1600"/>
            </a:lvl2pPr>
            <a:lvl3pPr marL="1371600" lvl="2" indent="-317500" algn="l">
              <a:lnSpc>
                <a:spcPct val="110000"/>
              </a:lnSpc>
              <a:spcBef>
                <a:spcPts val="500"/>
              </a:spcBef>
              <a:spcAft>
                <a:spcPts val="0"/>
              </a:spcAft>
              <a:buClr>
                <a:schemeClr val="dk1"/>
              </a:buClr>
              <a:buSzPts val="1400"/>
              <a:buChar char="•"/>
              <a:defRPr sz="1400"/>
            </a:lvl3pPr>
            <a:lvl4pPr marL="1828800" lvl="3" indent="-304800" algn="l">
              <a:lnSpc>
                <a:spcPct val="110000"/>
              </a:lnSpc>
              <a:spcBef>
                <a:spcPts val="500"/>
              </a:spcBef>
              <a:spcAft>
                <a:spcPts val="0"/>
              </a:spcAft>
              <a:buClr>
                <a:schemeClr val="dk1"/>
              </a:buClr>
              <a:buSzPts val="1200"/>
              <a:buChar char="•"/>
              <a:defRPr sz="1200"/>
            </a:lvl4pPr>
            <a:lvl5pPr marL="2286000" lvl="4" indent="-304800" algn="l">
              <a:lnSpc>
                <a:spcPct val="110000"/>
              </a:lnSpc>
              <a:spcBef>
                <a:spcPts val="500"/>
              </a:spcBef>
              <a:spcAft>
                <a:spcPts val="0"/>
              </a:spcAft>
              <a:buClr>
                <a:schemeClr val="dk1"/>
              </a:buClr>
              <a:buSzPts val="1200"/>
              <a:buChar char="•"/>
              <a:defRPr sz="12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29" name="Google Shape;229;p61"/>
          <p:cNvSpPr txBox="1">
            <a:spLocks noGrp="1"/>
          </p:cNvSpPr>
          <p:nvPr>
            <p:ph type="body" idx="2"/>
          </p:nvPr>
        </p:nvSpPr>
        <p:spPr>
          <a:xfrm>
            <a:off x="914400" y="2057400"/>
            <a:ext cx="3857625" cy="3733800"/>
          </a:xfrm>
          <a:prstGeom prst="rect">
            <a:avLst/>
          </a:prstGeom>
          <a:noFill/>
          <a:ln>
            <a:noFill/>
          </a:ln>
        </p:spPr>
        <p:txBody>
          <a:bodyPr spcFirstLastPara="1" wrap="square" lIns="0" tIns="0" rIns="0" bIns="0" anchor="t" anchorCtr="0">
            <a:normAutofit/>
          </a:bodyPr>
          <a:lstStyle>
            <a:lvl1pPr marL="457200" lvl="0" indent="-228600" algn="l">
              <a:lnSpc>
                <a:spcPct val="110000"/>
              </a:lnSpc>
              <a:spcBef>
                <a:spcPts val="500"/>
              </a:spcBef>
              <a:spcAft>
                <a:spcPts val="0"/>
              </a:spcAft>
              <a:buClr>
                <a:schemeClr val="dk1"/>
              </a:buClr>
              <a:buSzPts val="1600"/>
              <a:buNone/>
              <a:defRPr sz="1600"/>
            </a:lvl1pPr>
            <a:lvl2pPr marL="914400" lvl="1" indent="-228600" algn="l">
              <a:lnSpc>
                <a:spcPct val="110000"/>
              </a:lnSpc>
              <a:spcBef>
                <a:spcPts val="500"/>
              </a:spcBef>
              <a:spcAft>
                <a:spcPts val="0"/>
              </a:spcAft>
              <a:buClr>
                <a:schemeClr val="dk1"/>
              </a:buClr>
              <a:buSzPts val="1400"/>
              <a:buNone/>
              <a:defRPr sz="1400"/>
            </a:lvl2pPr>
            <a:lvl3pPr marL="1371600" lvl="2" indent="-228600" algn="l">
              <a:lnSpc>
                <a:spcPct val="110000"/>
              </a:lnSpc>
              <a:spcBef>
                <a:spcPts val="500"/>
              </a:spcBef>
              <a:spcAft>
                <a:spcPts val="0"/>
              </a:spcAft>
              <a:buClr>
                <a:schemeClr val="dk1"/>
              </a:buClr>
              <a:buSzPts val="1200"/>
              <a:buNone/>
              <a:defRPr sz="1200"/>
            </a:lvl3pPr>
            <a:lvl4pPr marL="1828800" lvl="3" indent="-228600" algn="l">
              <a:lnSpc>
                <a:spcPct val="110000"/>
              </a:lnSpc>
              <a:spcBef>
                <a:spcPts val="500"/>
              </a:spcBef>
              <a:spcAft>
                <a:spcPts val="0"/>
              </a:spcAft>
              <a:buClr>
                <a:schemeClr val="dk1"/>
              </a:buClr>
              <a:buSzPts val="1000"/>
              <a:buNone/>
              <a:defRPr sz="1000"/>
            </a:lvl4pPr>
            <a:lvl5pPr marL="2286000" lvl="4" indent="-228600" algn="l">
              <a:lnSpc>
                <a:spcPct val="11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30" name="Google Shape;230;p61"/>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 name="Google Shape;231;p61"/>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232"/>
        <p:cNvGrpSpPr/>
        <p:nvPr/>
      </p:nvGrpSpPr>
      <p:grpSpPr>
        <a:xfrm>
          <a:off x="0" y="0"/>
          <a:ext cx="0" cy="0"/>
          <a:chOff x="0" y="0"/>
          <a:chExt cx="0" cy="0"/>
        </a:xfrm>
      </p:grpSpPr>
      <p:sp>
        <p:nvSpPr>
          <p:cNvPr id="233" name="Google Shape;233;p62"/>
          <p:cNvSpPr txBox="1">
            <a:spLocks noGrp="1"/>
          </p:cNvSpPr>
          <p:nvPr>
            <p:ph type="body" idx="1"/>
          </p:nvPr>
        </p:nvSpPr>
        <p:spPr>
          <a:xfrm>
            <a:off x="5183188" y="457201"/>
            <a:ext cx="6094412" cy="5334000"/>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Font typeface="Arial"/>
              <a:buChar char="•"/>
              <a:defRPr/>
            </a:lvl1pPr>
            <a:lvl2pPr marL="914400" lvl="1" indent="-330200" algn="l">
              <a:lnSpc>
                <a:spcPct val="110000"/>
              </a:lnSpc>
              <a:spcBef>
                <a:spcPts val="500"/>
              </a:spcBef>
              <a:spcAft>
                <a:spcPts val="0"/>
              </a:spcAft>
              <a:buClr>
                <a:schemeClr val="dk1"/>
              </a:buClr>
              <a:buSzPts val="1600"/>
              <a:buFont typeface="Arial"/>
              <a:buChar char="•"/>
              <a:defRPr/>
            </a:lvl2pPr>
            <a:lvl3pPr marL="1371600" lvl="2" indent="-317500" algn="l">
              <a:lnSpc>
                <a:spcPct val="110000"/>
              </a:lnSpc>
              <a:spcBef>
                <a:spcPts val="500"/>
              </a:spcBef>
              <a:spcAft>
                <a:spcPts val="0"/>
              </a:spcAft>
              <a:buClr>
                <a:schemeClr val="dk1"/>
              </a:buClr>
              <a:buSzPts val="1400"/>
              <a:buFont typeface="Arial"/>
              <a:buChar char="•"/>
              <a:defRPr/>
            </a:lvl3pPr>
            <a:lvl4pPr marL="1828800" lvl="3" indent="-304800" algn="l">
              <a:lnSpc>
                <a:spcPct val="110000"/>
              </a:lnSpc>
              <a:spcBef>
                <a:spcPts val="500"/>
              </a:spcBef>
              <a:spcAft>
                <a:spcPts val="0"/>
              </a:spcAft>
              <a:buClr>
                <a:schemeClr val="dk1"/>
              </a:buClr>
              <a:buSzPts val="1200"/>
              <a:buFont typeface="Arial"/>
              <a:buChar char="•"/>
              <a:defRPr/>
            </a:lvl4pPr>
            <a:lvl5pPr marL="2286000" lvl="4" indent="-304800" algn="l">
              <a:lnSpc>
                <a:spcPct val="110000"/>
              </a:lnSpc>
              <a:spcBef>
                <a:spcPts val="500"/>
              </a:spcBef>
              <a:spcAft>
                <a:spcPts val="0"/>
              </a:spcAft>
              <a:buClr>
                <a:schemeClr val="dk1"/>
              </a:buClr>
              <a:buSzPts val="1200"/>
              <a:buFont typeface="Arial"/>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62"/>
          <p:cNvSpPr txBox="1">
            <a:spLocks noGrp="1"/>
          </p:cNvSpPr>
          <p:nvPr>
            <p:ph type="title"/>
          </p:nvPr>
        </p:nvSpPr>
        <p:spPr>
          <a:xfrm>
            <a:off x="914400" y="457200"/>
            <a:ext cx="3857625" cy="16002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200"/>
              <a:buFont typeface="Times New Roma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5" name="Google Shape;235;p62"/>
          <p:cNvSpPr txBox="1">
            <a:spLocks noGrp="1"/>
          </p:cNvSpPr>
          <p:nvPr>
            <p:ph type="body" idx="2"/>
          </p:nvPr>
        </p:nvSpPr>
        <p:spPr>
          <a:xfrm>
            <a:off x="914400" y="2057400"/>
            <a:ext cx="3857625" cy="3733800"/>
          </a:xfrm>
          <a:prstGeom prst="rect">
            <a:avLst/>
          </a:prstGeom>
          <a:noFill/>
          <a:ln>
            <a:noFill/>
          </a:ln>
        </p:spPr>
        <p:txBody>
          <a:bodyPr spcFirstLastPara="1" wrap="square" lIns="0" tIns="0" rIns="0" bIns="0" anchor="t" anchorCtr="0">
            <a:normAutofit/>
          </a:bodyPr>
          <a:lstStyle>
            <a:lvl1pPr marL="457200" lvl="0" indent="-228600" algn="l">
              <a:lnSpc>
                <a:spcPct val="110000"/>
              </a:lnSpc>
              <a:spcBef>
                <a:spcPts val="500"/>
              </a:spcBef>
              <a:spcAft>
                <a:spcPts val="0"/>
              </a:spcAft>
              <a:buClr>
                <a:schemeClr val="dk1"/>
              </a:buClr>
              <a:buSzPts val="1600"/>
              <a:buNone/>
              <a:defRPr sz="1600"/>
            </a:lvl1pPr>
            <a:lvl2pPr marL="914400" lvl="1" indent="-228600" algn="l">
              <a:lnSpc>
                <a:spcPct val="110000"/>
              </a:lnSpc>
              <a:spcBef>
                <a:spcPts val="500"/>
              </a:spcBef>
              <a:spcAft>
                <a:spcPts val="0"/>
              </a:spcAft>
              <a:buClr>
                <a:schemeClr val="dk1"/>
              </a:buClr>
              <a:buSzPts val="1400"/>
              <a:buNone/>
              <a:defRPr sz="1400"/>
            </a:lvl2pPr>
            <a:lvl3pPr marL="1371600" lvl="2" indent="-228600" algn="l">
              <a:lnSpc>
                <a:spcPct val="110000"/>
              </a:lnSpc>
              <a:spcBef>
                <a:spcPts val="500"/>
              </a:spcBef>
              <a:spcAft>
                <a:spcPts val="0"/>
              </a:spcAft>
              <a:buClr>
                <a:schemeClr val="dk1"/>
              </a:buClr>
              <a:buSzPts val="1200"/>
              <a:buNone/>
              <a:defRPr sz="1200"/>
            </a:lvl3pPr>
            <a:lvl4pPr marL="1828800" lvl="3" indent="-228600" algn="l">
              <a:lnSpc>
                <a:spcPct val="110000"/>
              </a:lnSpc>
              <a:spcBef>
                <a:spcPts val="500"/>
              </a:spcBef>
              <a:spcAft>
                <a:spcPts val="0"/>
              </a:spcAft>
              <a:buClr>
                <a:schemeClr val="dk1"/>
              </a:buClr>
              <a:buSzPts val="1000"/>
              <a:buNone/>
              <a:defRPr sz="1000"/>
            </a:lvl4pPr>
            <a:lvl5pPr marL="2286000" lvl="4" indent="-228600" algn="l">
              <a:lnSpc>
                <a:spcPct val="11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36" name="Google Shape;236;p62"/>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62"/>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38"/>
        <p:cNvGrpSpPr/>
        <p:nvPr/>
      </p:nvGrpSpPr>
      <p:grpSpPr>
        <a:xfrm>
          <a:off x="0" y="0"/>
          <a:ext cx="0" cy="0"/>
          <a:chOff x="0" y="0"/>
          <a:chExt cx="0" cy="0"/>
        </a:xfrm>
      </p:grpSpPr>
      <p:sp>
        <p:nvSpPr>
          <p:cNvPr id="239" name="Google Shape;239;p63"/>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63"/>
          <p:cNvSpPr txBox="1">
            <a:spLocks noGrp="1"/>
          </p:cNvSpPr>
          <p:nvPr>
            <p:ph type="body" idx="1"/>
          </p:nvPr>
        </p:nvSpPr>
        <p:spPr>
          <a:xfrm rot="5400000">
            <a:off x="3921397" y="-1565004"/>
            <a:ext cx="4349207" cy="10363200"/>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1" name="Google Shape;241;p63"/>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63"/>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43"/>
        <p:cNvGrpSpPr/>
        <p:nvPr/>
      </p:nvGrpSpPr>
      <p:grpSpPr>
        <a:xfrm>
          <a:off x="0" y="0"/>
          <a:ext cx="0" cy="0"/>
          <a:chOff x="0" y="0"/>
          <a:chExt cx="0" cy="0"/>
        </a:xfrm>
      </p:grpSpPr>
      <p:sp>
        <p:nvSpPr>
          <p:cNvPr id="244" name="Google Shape;244;p64"/>
          <p:cNvSpPr txBox="1">
            <a:spLocks noGrp="1"/>
          </p:cNvSpPr>
          <p:nvPr>
            <p:ph type="title"/>
          </p:nvPr>
        </p:nvSpPr>
        <p:spPr>
          <a:xfrm rot="5400000">
            <a:off x="7095331" y="1994694"/>
            <a:ext cx="5811838" cy="25527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5" name="Google Shape;245;p64"/>
          <p:cNvSpPr txBox="1">
            <a:spLocks noGrp="1"/>
          </p:cNvSpPr>
          <p:nvPr>
            <p:ph type="body" idx="1"/>
          </p:nvPr>
        </p:nvSpPr>
        <p:spPr>
          <a:xfrm rot="5400000">
            <a:off x="1837531" y="-558006"/>
            <a:ext cx="5811838" cy="7658100"/>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64"/>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64"/>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48"/>
        <p:cNvGrpSpPr/>
        <p:nvPr/>
      </p:nvGrpSpPr>
      <p:grpSpPr>
        <a:xfrm>
          <a:off x="0" y="0"/>
          <a:ext cx="0" cy="0"/>
          <a:chOff x="0" y="0"/>
          <a:chExt cx="0" cy="0"/>
        </a:xfrm>
      </p:grpSpPr>
      <p:sp>
        <p:nvSpPr>
          <p:cNvPr id="249" name="Google Shape;249;p65"/>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 name="Google Shape;250;p65"/>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251" name="Google Shape;251;p65"/>
          <p:cNvSpPr txBox="1">
            <a:spLocks noGrp="1"/>
          </p:cNvSpPr>
          <p:nvPr>
            <p:ph type="body" idx="1"/>
          </p:nvPr>
        </p:nvSpPr>
        <p:spPr>
          <a:xfrm>
            <a:off x="6096000" y="733270"/>
            <a:ext cx="5181600" cy="709105"/>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252" name="Google Shape;252;p65"/>
          <p:cNvSpPr txBox="1">
            <a:spLocks noGrp="1"/>
          </p:cNvSpPr>
          <p:nvPr>
            <p:ph type="body" idx="2"/>
          </p:nvPr>
        </p:nvSpPr>
        <p:spPr>
          <a:xfrm>
            <a:off x="6096000" y="1825354"/>
            <a:ext cx="5181600"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253" name="Google Shape;253;p65"/>
          <p:cNvSpPr txBox="1">
            <a:spLocks noGrp="1"/>
          </p:cNvSpPr>
          <p:nvPr>
            <p:ph type="body" idx="3"/>
          </p:nvPr>
        </p:nvSpPr>
        <p:spPr>
          <a:xfrm>
            <a:off x="6096000" y="2876669"/>
            <a:ext cx="5181600"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254" name="Google Shape;254;p65"/>
          <p:cNvSpPr txBox="1">
            <a:spLocks noGrp="1"/>
          </p:cNvSpPr>
          <p:nvPr>
            <p:ph type="body" idx="4"/>
          </p:nvPr>
        </p:nvSpPr>
        <p:spPr>
          <a:xfrm>
            <a:off x="6096000" y="3923512"/>
            <a:ext cx="5181600"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255" name="Google Shape;255;p65"/>
          <p:cNvSpPr txBox="1">
            <a:spLocks noGrp="1"/>
          </p:cNvSpPr>
          <p:nvPr>
            <p:ph type="body" idx="5"/>
          </p:nvPr>
        </p:nvSpPr>
        <p:spPr>
          <a:xfrm>
            <a:off x="6096000" y="5011954"/>
            <a:ext cx="5181600"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grpSp>
        <p:nvGrpSpPr>
          <p:cNvPr id="256" name="Google Shape;256;p65"/>
          <p:cNvGrpSpPr/>
          <p:nvPr/>
        </p:nvGrpSpPr>
        <p:grpSpPr>
          <a:xfrm>
            <a:off x="621792" y="1065362"/>
            <a:ext cx="3829722" cy="3767059"/>
            <a:chOff x="621792" y="1474157"/>
            <a:chExt cx="3829722" cy="3767059"/>
          </a:xfrm>
        </p:grpSpPr>
        <p:sp>
          <p:nvSpPr>
            <p:cNvPr id="257" name="Google Shape;257;p65"/>
            <p:cNvSpPr/>
            <p:nvPr/>
          </p:nvSpPr>
          <p:spPr>
            <a:xfrm>
              <a:off x="621792" y="1474157"/>
              <a:ext cx="3829722" cy="3767059"/>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258" name="Google Shape;258;p65"/>
            <p:cNvSpPr/>
            <p:nvPr/>
          </p:nvSpPr>
          <p:spPr>
            <a:xfrm>
              <a:off x="1291675" y="2244576"/>
              <a:ext cx="2984804" cy="2079439"/>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lt1"/>
                </a:buClr>
                <a:buSzPts val="5400"/>
                <a:buFont typeface="Times New Roman"/>
                <a:buNone/>
              </a:pPr>
              <a:r>
                <a:rPr lang="en-US" sz="5400" b="0" i="0">
                  <a:solidFill>
                    <a:schemeClr val="lt1"/>
                  </a:solidFill>
                  <a:latin typeface="Times New Roman"/>
                  <a:ea typeface="Times New Roman"/>
                  <a:cs typeface="Times New Roman"/>
                  <a:sym typeface="Times New Roman"/>
                </a:rPr>
                <a:t>Table of Contents</a:t>
              </a:r>
              <a:endParaRPr/>
            </a:p>
          </p:txBody>
        </p:sp>
      </p:grpSp>
      <p:sp>
        <p:nvSpPr>
          <p:cNvPr id="259" name="Google Shape;259;p65"/>
          <p:cNvSpPr txBox="1">
            <a:spLocks noGrp="1"/>
          </p:cNvSpPr>
          <p:nvPr>
            <p:ph type="body" idx="6"/>
          </p:nvPr>
        </p:nvSpPr>
        <p:spPr>
          <a:xfrm>
            <a:off x="5505820" y="524632"/>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65"/>
          <p:cNvSpPr txBox="1">
            <a:spLocks noGrp="1"/>
          </p:cNvSpPr>
          <p:nvPr>
            <p:ph type="body" idx="7"/>
          </p:nvPr>
        </p:nvSpPr>
        <p:spPr>
          <a:xfrm>
            <a:off x="5518673" y="1613074"/>
            <a:ext cx="577327"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65"/>
          <p:cNvSpPr txBox="1">
            <a:spLocks noGrp="1"/>
          </p:cNvSpPr>
          <p:nvPr>
            <p:ph type="body" idx="8"/>
          </p:nvPr>
        </p:nvSpPr>
        <p:spPr>
          <a:xfrm>
            <a:off x="5505819" y="3711232"/>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65"/>
          <p:cNvSpPr txBox="1">
            <a:spLocks noGrp="1"/>
          </p:cNvSpPr>
          <p:nvPr>
            <p:ph type="body" idx="9"/>
          </p:nvPr>
        </p:nvSpPr>
        <p:spPr>
          <a:xfrm>
            <a:off x="5505819" y="4799674"/>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3" name="Google Shape;263;p65"/>
          <p:cNvSpPr txBox="1">
            <a:spLocks noGrp="1"/>
          </p:cNvSpPr>
          <p:nvPr>
            <p:ph type="body" idx="13"/>
          </p:nvPr>
        </p:nvSpPr>
        <p:spPr>
          <a:xfrm>
            <a:off x="5518673" y="2664389"/>
            <a:ext cx="577327"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Callout">
  <p:cSld name="Section Callout">
    <p:spTree>
      <p:nvGrpSpPr>
        <p:cNvPr id="1" name="Shape 264"/>
        <p:cNvGrpSpPr/>
        <p:nvPr/>
      </p:nvGrpSpPr>
      <p:grpSpPr>
        <a:xfrm>
          <a:off x="0" y="0"/>
          <a:ext cx="0" cy="0"/>
          <a:chOff x="0" y="0"/>
          <a:chExt cx="0" cy="0"/>
        </a:xfrm>
      </p:grpSpPr>
      <p:sp>
        <p:nvSpPr>
          <p:cNvPr id="265" name="Google Shape;265;p66"/>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66"/>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267" name="Google Shape;267;p66"/>
          <p:cNvSpPr txBox="1">
            <a:spLocks noGrp="1"/>
          </p:cNvSpPr>
          <p:nvPr>
            <p:ph type="body" idx="1"/>
          </p:nvPr>
        </p:nvSpPr>
        <p:spPr>
          <a:xfrm>
            <a:off x="2259494" y="733270"/>
            <a:ext cx="9018106" cy="709105"/>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268" name="Google Shape;268;p66"/>
          <p:cNvSpPr txBox="1">
            <a:spLocks noGrp="1"/>
          </p:cNvSpPr>
          <p:nvPr>
            <p:ph type="body" idx="2"/>
          </p:nvPr>
        </p:nvSpPr>
        <p:spPr>
          <a:xfrm>
            <a:off x="2259494" y="1825354"/>
            <a:ext cx="9018106"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269" name="Google Shape;269;p66"/>
          <p:cNvSpPr txBox="1">
            <a:spLocks noGrp="1"/>
          </p:cNvSpPr>
          <p:nvPr>
            <p:ph type="body" idx="3"/>
          </p:nvPr>
        </p:nvSpPr>
        <p:spPr>
          <a:xfrm>
            <a:off x="2259494" y="2876669"/>
            <a:ext cx="9018106"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270" name="Google Shape;270;p66"/>
          <p:cNvSpPr txBox="1">
            <a:spLocks noGrp="1"/>
          </p:cNvSpPr>
          <p:nvPr>
            <p:ph type="body" idx="4"/>
          </p:nvPr>
        </p:nvSpPr>
        <p:spPr>
          <a:xfrm>
            <a:off x="2259494" y="3923512"/>
            <a:ext cx="9018106"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271" name="Google Shape;271;p66"/>
          <p:cNvSpPr txBox="1">
            <a:spLocks noGrp="1"/>
          </p:cNvSpPr>
          <p:nvPr>
            <p:ph type="body" idx="5"/>
          </p:nvPr>
        </p:nvSpPr>
        <p:spPr>
          <a:xfrm>
            <a:off x="2259494" y="5011954"/>
            <a:ext cx="9018106" cy="713232"/>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chemeClr val="accent1"/>
              </a:buClr>
              <a:buSzPts val="2400"/>
              <a:buFont typeface="Times New Roman"/>
              <a:buNone/>
              <a:defRPr sz="2400" b="0" i="0" cap="none">
                <a:solidFill>
                  <a:schemeClr val="dk1"/>
                </a:solidFill>
                <a:latin typeface="Arial"/>
                <a:ea typeface="Arial"/>
                <a:cs typeface="Arial"/>
                <a:sym typeface="Aria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272" name="Google Shape;272;p66"/>
          <p:cNvSpPr txBox="1">
            <a:spLocks noGrp="1"/>
          </p:cNvSpPr>
          <p:nvPr>
            <p:ph type="body" idx="6"/>
          </p:nvPr>
        </p:nvSpPr>
        <p:spPr>
          <a:xfrm>
            <a:off x="1669314" y="524632"/>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3" name="Google Shape;273;p66"/>
          <p:cNvSpPr txBox="1">
            <a:spLocks noGrp="1"/>
          </p:cNvSpPr>
          <p:nvPr>
            <p:ph type="body" idx="7"/>
          </p:nvPr>
        </p:nvSpPr>
        <p:spPr>
          <a:xfrm>
            <a:off x="1682167" y="1613074"/>
            <a:ext cx="577327"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p66"/>
          <p:cNvSpPr txBox="1">
            <a:spLocks noGrp="1"/>
          </p:cNvSpPr>
          <p:nvPr>
            <p:ph type="body" idx="8"/>
          </p:nvPr>
        </p:nvSpPr>
        <p:spPr>
          <a:xfrm>
            <a:off x="1669313" y="3711232"/>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p66"/>
          <p:cNvSpPr txBox="1">
            <a:spLocks noGrp="1"/>
          </p:cNvSpPr>
          <p:nvPr>
            <p:ph type="body" idx="9"/>
          </p:nvPr>
        </p:nvSpPr>
        <p:spPr>
          <a:xfrm>
            <a:off x="1669313" y="4799674"/>
            <a:ext cx="590180"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6" name="Google Shape;276;p66"/>
          <p:cNvSpPr txBox="1">
            <a:spLocks noGrp="1"/>
          </p:cNvSpPr>
          <p:nvPr>
            <p:ph type="body" idx="13"/>
          </p:nvPr>
        </p:nvSpPr>
        <p:spPr>
          <a:xfrm>
            <a:off x="1682167" y="2664389"/>
            <a:ext cx="577327" cy="925512"/>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6000"/>
              <a:buNone/>
              <a:defRPr sz="6000" b="1">
                <a:latin typeface="Times New Roman"/>
                <a:ea typeface="Times New Roman"/>
                <a:cs typeface="Times New Roman"/>
                <a:sym typeface="Times New Roman"/>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77" name="Google Shape;277;p66"/>
          <p:cNvPicPr preferRelativeResize="0"/>
          <p:nvPr/>
        </p:nvPicPr>
        <p:blipFill rotWithShape="1">
          <a:blip r:embed="rId2">
            <a:alphaModFix/>
          </a:blip>
          <a:srcRect/>
          <a:stretch/>
        </p:blipFill>
        <p:spPr>
          <a:xfrm>
            <a:off x="0" y="735752"/>
            <a:ext cx="446913" cy="4371975"/>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w/icon on right">
  <p:cSld name="Title and Content w/icon on right">
    <p:bg>
      <p:bgPr>
        <a:solidFill>
          <a:schemeClr val="lt1"/>
        </a:solidFill>
        <a:effectLst/>
      </p:bgPr>
    </p:bg>
    <p:spTree>
      <p:nvGrpSpPr>
        <p:cNvPr id="1" name="Shape 278"/>
        <p:cNvGrpSpPr/>
        <p:nvPr/>
      </p:nvGrpSpPr>
      <p:grpSpPr>
        <a:xfrm>
          <a:off x="0" y="0"/>
          <a:ext cx="0" cy="0"/>
          <a:chOff x="0" y="0"/>
          <a:chExt cx="0" cy="0"/>
        </a:xfrm>
      </p:grpSpPr>
      <p:sp>
        <p:nvSpPr>
          <p:cNvPr id="279" name="Google Shape;279;p67"/>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0" name="Google Shape;280;p67"/>
          <p:cNvSpPr txBox="1">
            <a:spLocks noGrp="1"/>
          </p:cNvSpPr>
          <p:nvPr>
            <p:ph type="body" idx="1"/>
          </p:nvPr>
        </p:nvSpPr>
        <p:spPr>
          <a:xfrm>
            <a:off x="914400" y="1441992"/>
            <a:ext cx="10363200" cy="4349207"/>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rgbClr val="1B365D"/>
              </a:buClr>
              <a:buSzPts val="1600"/>
              <a:buChar char="•"/>
              <a:defRPr>
                <a:solidFill>
                  <a:srgbClr val="1B365D"/>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p67"/>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2" name="Google Shape;282;p67"/>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pic>
        <p:nvPicPr>
          <p:cNvPr id="283" name="Google Shape;283;p67" descr="Icon&#10;&#10;Description automatically generated"/>
          <p:cNvPicPr preferRelativeResize="0"/>
          <p:nvPr/>
        </p:nvPicPr>
        <p:blipFill rotWithShape="1">
          <a:blip r:embed="rId2">
            <a:alphaModFix/>
          </a:blip>
          <a:srcRect/>
          <a:stretch/>
        </p:blipFill>
        <p:spPr>
          <a:xfrm>
            <a:off x="11202924" y="371074"/>
            <a:ext cx="989076" cy="1190244"/>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_Text w/subhead">
  <p:cSld name="Content_Text w/subhead">
    <p:spTree>
      <p:nvGrpSpPr>
        <p:cNvPr id="1" name="Shape 284"/>
        <p:cNvGrpSpPr/>
        <p:nvPr/>
      </p:nvGrpSpPr>
      <p:grpSpPr>
        <a:xfrm>
          <a:off x="0" y="0"/>
          <a:ext cx="0" cy="0"/>
          <a:chOff x="0" y="0"/>
          <a:chExt cx="0" cy="0"/>
        </a:xfrm>
      </p:grpSpPr>
      <p:sp>
        <p:nvSpPr>
          <p:cNvPr id="285" name="Google Shape;285;p68"/>
          <p:cNvSpPr txBox="1">
            <a:spLocks noGrp="1"/>
          </p:cNvSpPr>
          <p:nvPr>
            <p:ph type="title"/>
          </p:nvPr>
        </p:nvSpPr>
        <p:spPr>
          <a:xfrm>
            <a:off x="914400" y="365124"/>
            <a:ext cx="10363200"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6" name="Google Shape;286;p68"/>
          <p:cNvSpPr txBox="1">
            <a:spLocks noGrp="1"/>
          </p:cNvSpPr>
          <p:nvPr>
            <p:ph type="body" idx="1"/>
          </p:nvPr>
        </p:nvSpPr>
        <p:spPr>
          <a:xfrm>
            <a:off x="914400" y="2103120"/>
            <a:ext cx="10363200" cy="3678246"/>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7" name="Google Shape;287;p68"/>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68"/>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289" name="Google Shape;289;p68"/>
          <p:cNvSpPr txBox="1">
            <a:spLocks noGrp="1"/>
          </p:cNvSpPr>
          <p:nvPr>
            <p:ph type="body" idx="2"/>
          </p:nvPr>
        </p:nvSpPr>
        <p:spPr>
          <a:xfrm>
            <a:off x="914400" y="1188720"/>
            <a:ext cx="10363200"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a:solidFill>
                  <a:schemeClr val="accent5"/>
                </a:solidFill>
              </a:defRPr>
            </a:lvl1pPr>
            <a:lvl2pPr marL="914400" lvl="1" indent="-228600" algn="l">
              <a:lnSpc>
                <a:spcPct val="110000"/>
              </a:lnSpc>
              <a:spcBef>
                <a:spcPts val="500"/>
              </a:spcBef>
              <a:spcAft>
                <a:spcPts val="0"/>
              </a:spcAft>
              <a:buClr>
                <a:schemeClr val="dk1"/>
              </a:buClr>
              <a:buSzPts val="1600"/>
              <a:buNone/>
              <a:defRPr/>
            </a:lvl2pPr>
            <a:lvl3pPr marL="1371600" lvl="2" indent="-228600" algn="l">
              <a:lnSpc>
                <a:spcPct val="110000"/>
              </a:lnSpc>
              <a:spcBef>
                <a:spcPts val="500"/>
              </a:spcBef>
              <a:spcAft>
                <a:spcPts val="0"/>
              </a:spcAft>
              <a:buClr>
                <a:schemeClr val="dk1"/>
              </a:buClr>
              <a:buSzPts val="1400"/>
              <a:buNone/>
              <a:defRPr/>
            </a:lvl3pPr>
            <a:lvl4pPr marL="1828800" lvl="3" indent="-228600" algn="l">
              <a:lnSpc>
                <a:spcPct val="110000"/>
              </a:lnSpc>
              <a:spcBef>
                <a:spcPts val="500"/>
              </a:spcBef>
              <a:spcAft>
                <a:spcPts val="0"/>
              </a:spcAft>
              <a:buClr>
                <a:schemeClr val="dk1"/>
              </a:buClr>
              <a:buSzPts val="1200"/>
              <a:buNone/>
              <a:defRPr/>
            </a:lvl4pPr>
            <a:lvl5pPr marL="2286000" lvl="4" indent="-228600" algn="l">
              <a:lnSpc>
                <a:spcPct val="110000"/>
              </a:lnSpc>
              <a:spcBef>
                <a:spcPts val="500"/>
              </a:spcBef>
              <a:spcAft>
                <a:spcPts val="0"/>
              </a:spcAft>
              <a:buClr>
                <a:schemeClr val="dk1"/>
              </a:buClr>
              <a:buSzPts val="12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ent_Text w/Subhead &amp; Subtitle">
  <p:cSld name="Content_Text w/Subhead &amp; Subtitle">
    <p:spTree>
      <p:nvGrpSpPr>
        <p:cNvPr id="1" name="Shape 290"/>
        <p:cNvGrpSpPr/>
        <p:nvPr/>
      </p:nvGrpSpPr>
      <p:grpSpPr>
        <a:xfrm>
          <a:off x="0" y="0"/>
          <a:ext cx="0" cy="0"/>
          <a:chOff x="0" y="0"/>
          <a:chExt cx="0" cy="0"/>
        </a:xfrm>
      </p:grpSpPr>
      <p:sp>
        <p:nvSpPr>
          <p:cNvPr id="291" name="Google Shape;291;p69"/>
          <p:cNvSpPr txBox="1">
            <a:spLocks noGrp="1"/>
          </p:cNvSpPr>
          <p:nvPr>
            <p:ph type="title"/>
          </p:nvPr>
        </p:nvSpPr>
        <p:spPr>
          <a:xfrm>
            <a:off x="914400" y="365760"/>
            <a:ext cx="10363200"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Times New Roman"/>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2" name="Google Shape;292;p69"/>
          <p:cNvSpPr txBox="1">
            <a:spLocks noGrp="1"/>
          </p:cNvSpPr>
          <p:nvPr>
            <p:ph type="body" idx="1"/>
          </p:nvPr>
        </p:nvSpPr>
        <p:spPr>
          <a:xfrm>
            <a:off x="914399" y="1933684"/>
            <a:ext cx="10363199" cy="827803"/>
          </a:xfrm>
          <a:prstGeom prst="rect">
            <a:avLst/>
          </a:prstGeom>
          <a:noFill/>
          <a:ln>
            <a:noFill/>
          </a:ln>
        </p:spPr>
        <p:txBody>
          <a:bodyPr spcFirstLastPara="1" wrap="square" lIns="0" tIns="45700" rIns="91425" bIns="45700" anchor="t" anchorCtr="0">
            <a:noAutofit/>
          </a:bodyPr>
          <a:lstStyle>
            <a:lvl1pPr marL="457200" lvl="0" indent="-228600" algn="l">
              <a:lnSpc>
                <a:spcPct val="110000"/>
              </a:lnSpc>
              <a:spcBef>
                <a:spcPts val="500"/>
              </a:spcBef>
              <a:spcAft>
                <a:spcPts val="0"/>
              </a:spcAft>
              <a:buClr>
                <a:schemeClr val="dk2"/>
              </a:buClr>
              <a:buSzPts val="1600"/>
              <a:buNone/>
              <a:defRPr sz="1600" b="1" cap="none">
                <a:solidFill>
                  <a:schemeClr val="dk2"/>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3" name="Google Shape;293;p69"/>
          <p:cNvSpPr txBox="1">
            <a:spLocks noGrp="1"/>
          </p:cNvSpPr>
          <p:nvPr>
            <p:ph type="body" idx="2"/>
          </p:nvPr>
        </p:nvSpPr>
        <p:spPr>
          <a:xfrm>
            <a:off x="914400" y="1188720"/>
            <a:ext cx="10363200"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cap="none">
                <a:solidFill>
                  <a:schemeClr val="accent5"/>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69"/>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5" name="Google Shape;295;p69"/>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296" name="Google Shape;296;p69"/>
          <p:cNvSpPr txBox="1">
            <a:spLocks noGrp="1"/>
          </p:cNvSpPr>
          <p:nvPr>
            <p:ph type="body" idx="3"/>
          </p:nvPr>
        </p:nvSpPr>
        <p:spPr>
          <a:xfrm>
            <a:off x="914401" y="2894987"/>
            <a:ext cx="10363199" cy="2896214"/>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sz="1600"/>
            </a:lvl1pPr>
            <a:lvl2pPr marL="914400" lvl="1" indent="-317500" algn="l">
              <a:lnSpc>
                <a:spcPct val="110000"/>
              </a:lnSpc>
              <a:spcBef>
                <a:spcPts val="500"/>
              </a:spcBef>
              <a:spcAft>
                <a:spcPts val="0"/>
              </a:spcAft>
              <a:buClr>
                <a:schemeClr val="dk1"/>
              </a:buClr>
              <a:buSzPts val="1400"/>
              <a:buChar char="•"/>
              <a:defRPr sz="1400"/>
            </a:lvl2pPr>
            <a:lvl3pPr marL="1371600" lvl="2" indent="-317500" algn="l">
              <a:lnSpc>
                <a:spcPct val="110000"/>
              </a:lnSpc>
              <a:spcBef>
                <a:spcPts val="500"/>
              </a:spcBef>
              <a:spcAft>
                <a:spcPts val="0"/>
              </a:spcAft>
              <a:buClr>
                <a:schemeClr val="dk1"/>
              </a:buClr>
              <a:buSzPts val="1400"/>
              <a:buChar char="•"/>
              <a:defRPr sz="1400"/>
            </a:lvl3pPr>
            <a:lvl4pPr marL="1828800" lvl="3" indent="-304800" algn="l">
              <a:lnSpc>
                <a:spcPct val="110000"/>
              </a:lnSpc>
              <a:spcBef>
                <a:spcPts val="500"/>
              </a:spcBef>
              <a:spcAft>
                <a:spcPts val="0"/>
              </a:spcAft>
              <a:buClr>
                <a:schemeClr val="dk1"/>
              </a:buClr>
              <a:buSzPts val="1200"/>
              <a:buChar char="•"/>
              <a:defRPr sz="1200"/>
            </a:lvl4pPr>
            <a:lvl5pPr marL="2286000" lvl="4" indent="-304800" algn="l">
              <a:lnSpc>
                <a:spcPct val="11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5"/>
        </a:solidFill>
        <a:effectLst/>
      </p:bgPr>
    </p:bg>
    <p:spTree>
      <p:nvGrpSpPr>
        <p:cNvPr id="1" name="Shape 41"/>
        <p:cNvGrpSpPr/>
        <p:nvPr/>
      </p:nvGrpSpPr>
      <p:grpSpPr>
        <a:xfrm>
          <a:off x="0" y="0"/>
          <a:ext cx="0" cy="0"/>
          <a:chOff x="0" y="0"/>
          <a:chExt cx="0" cy="0"/>
        </a:xfrm>
      </p:grpSpPr>
      <p:sp>
        <p:nvSpPr>
          <p:cNvPr id="42" name="Google Shape;42;p33"/>
          <p:cNvSpPr/>
          <p:nvPr/>
        </p:nvSpPr>
        <p:spPr>
          <a:xfrm>
            <a:off x="3233854" y="6016752"/>
            <a:ext cx="8207509" cy="380803"/>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43" name="Google Shape;43;p33"/>
          <p:cNvPicPr preferRelativeResize="0"/>
          <p:nvPr/>
        </p:nvPicPr>
        <p:blipFill rotWithShape="1">
          <a:blip r:embed="rId2">
            <a:alphaModFix/>
          </a:blip>
          <a:srcRect/>
          <a:stretch/>
        </p:blipFill>
        <p:spPr>
          <a:xfrm>
            <a:off x="0" y="0"/>
            <a:ext cx="8362390" cy="6858000"/>
          </a:xfrm>
          <a:prstGeom prst="rect">
            <a:avLst/>
          </a:prstGeom>
          <a:noFill/>
          <a:ln>
            <a:noFill/>
          </a:ln>
        </p:spPr>
      </p:pic>
      <p:sp>
        <p:nvSpPr>
          <p:cNvPr id="44" name="Google Shape;44;p33"/>
          <p:cNvSpPr txBox="1">
            <a:spLocks noGrp="1"/>
          </p:cNvSpPr>
          <p:nvPr>
            <p:ph type="title"/>
          </p:nvPr>
        </p:nvSpPr>
        <p:spPr>
          <a:xfrm>
            <a:off x="914400" y="1579308"/>
            <a:ext cx="6931742" cy="323893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6000"/>
              <a:buFont typeface="Times New Roman"/>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33"/>
          <p:cNvSpPr txBox="1">
            <a:spLocks noGrp="1"/>
          </p:cNvSpPr>
          <p:nvPr>
            <p:ph type="body" idx="1"/>
          </p:nvPr>
        </p:nvSpPr>
        <p:spPr>
          <a:xfrm>
            <a:off x="914400" y="4954772"/>
            <a:ext cx="10363200" cy="1134878"/>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500"/>
              </a:spcBef>
              <a:spcAft>
                <a:spcPts val="0"/>
              </a:spcAft>
              <a:buClr>
                <a:schemeClr val="accent3"/>
              </a:buClr>
              <a:buSzPts val="2400"/>
              <a:buNone/>
              <a:defRPr sz="2400">
                <a:solidFill>
                  <a:schemeClr val="accent3"/>
                </a:solidFill>
              </a:defRPr>
            </a:lvl1pPr>
            <a:lvl2pPr marL="914400" lvl="1" indent="-228600" algn="l">
              <a:lnSpc>
                <a:spcPct val="110000"/>
              </a:lnSpc>
              <a:spcBef>
                <a:spcPts val="500"/>
              </a:spcBef>
              <a:spcAft>
                <a:spcPts val="0"/>
              </a:spcAft>
              <a:buClr>
                <a:srgbClr val="898E9A"/>
              </a:buClr>
              <a:buSzPts val="2000"/>
              <a:buNone/>
              <a:defRPr sz="2000">
                <a:solidFill>
                  <a:srgbClr val="898E9A"/>
                </a:solidFill>
              </a:defRPr>
            </a:lvl2pPr>
            <a:lvl3pPr marL="1371600" lvl="2" indent="-228600" algn="l">
              <a:lnSpc>
                <a:spcPct val="110000"/>
              </a:lnSpc>
              <a:spcBef>
                <a:spcPts val="500"/>
              </a:spcBef>
              <a:spcAft>
                <a:spcPts val="0"/>
              </a:spcAft>
              <a:buClr>
                <a:srgbClr val="898E9A"/>
              </a:buClr>
              <a:buSzPts val="1800"/>
              <a:buNone/>
              <a:defRPr sz="1800">
                <a:solidFill>
                  <a:srgbClr val="898E9A"/>
                </a:solidFill>
              </a:defRPr>
            </a:lvl3pPr>
            <a:lvl4pPr marL="1828800" lvl="3" indent="-228600" algn="l">
              <a:lnSpc>
                <a:spcPct val="110000"/>
              </a:lnSpc>
              <a:spcBef>
                <a:spcPts val="500"/>
              </a:spcBef>
              <a:spcAft>
                <a:spcPts val="0"/>
              </a:spcAft>
              <a:buClr>
                <a:srgbClr val="898E9A"/>
              </a:buClr>
              <a:buSzPts val="1600"/>
              <a:buNone/>
              <a:defRPr sz="1600">
                <a:solidFill>
                  <a:srgbClr val="898E9A"/>
                </a:solidFill>
              </a:defRPr>
            </a:lvl4pPr>
            <a:lvl5pPr marL="2286000" lvl="4" indent="-228600" algn="l">
              <a:lnSpc>
                <a:spcPct val="110000"/>
              </a:lnSpc>
              <a:spcBef>
                <a:spcPts val="500"/>
              </a:spcBef>
              <a:spcAft>
                <a:spcPts val="0"/>
              </a:spcAft>
              <a:buClr>
                <a:srgbClr val="898E9A"/>
              </a:buClr>
              <a:buSzPts val="1600"/>
              <a:buNone/>
              <a:defRPr sz="1600">
                <a:solidFill>
                  <a:srgbClr val="898E9A"/>
                </a:solidFill>
              </a:defRPr>
            </a:lvl5pPr>
            <a:lvl6pPr marL="2743200" lvl="5" indent="-228600" algn="l">
              <a:lnSpc>
                <a:spcPct val="90000"/>
              </a:lnSpc>
              <a:spcBef>
                <a:spcPts val="500"/>
              </a:spcBef>
              <a:spcAft>
                <a:spcPts val="0"/>
              </a:spcAft>
              <a:buClr>
                <a:srgbClr val="898E9A"/>
              </a:buClr>
              <a:buSzPts val="1600"/>
              <a:buNone/>
              <a:defRPr sz="1600">
                <a:solidFill>
                  <a:srgbClr val="898E9A"/>
                </a:solidFill>
              </a:defRPr>
            </a:lvl6pPr>
            <a:lvl7pPr marL="3200400" lvl="6" indent="-228600" algn="l">
              <a:lnSpc>
                <a:spcPct val="90000"/>
              </a:lnSpc>
              <a:spcBef>
                <a:spcPts val="500"/>
              </a:spcBef>
              <a:spcAft>
                <a:spcPts val="0"/>
              </a:spcAft>
              <a:buClr>
                <a:srgbClr val="898E9A"/>
              </a:buClr>
              <a:buSzPts val="1600"/>
              <a:buNone/>
              <a:defRPr sz="1600">
                <a:solidFill>
                  <a:srgbClr val="898E9A"/>
                </a:solidFill>
              </a:defRPr>
            </a:lvl7pPr>
            <a:lvl8pPr marL="3657600" lvl="7" indent="-228600" algn="l">
              <a:lnSpc>
                <a:spcPct val="90000"/>
              </a:lnSpc>
              <a:spcBef>
                <a:spcPts val="500"/>
              </a:spcBef>
              <a:spcAft>
                <a:spcPts val="0"/>
              </a:spcAft>
              <a:buClr>
                <a:srgbClr val="898E9A"/>
              </a:buClr>
              <a:buSzPts val="1600"/>
              <a:buNone/>
              <a:defRPr sz="1600">
                <a:solidFill>
                  <a:srgbClr val="898E9A"/>
                </a:solidFill>
              </a:defRPr>
            </a:lvl8pPr>
            <a:lvl9pPr marL="4114800" lvl="8" indent="-228600" algn="l">
              <a:lnSpc>
                <a:spcPct val="90000"/>
              </a:lnSpc>
              <a:spcBef>
                <a:spcPts val="500"/>
              </a:spcBef>
              <a:spcAft>
                <a:spcPts val="0"/>
              </a:spcAft>
              <a:buClr>
                <a:srgbClr val="898E9A"/>
              </a:buClr>
              <a:buSzPts val="1600"/>
              <a:buNone/>
              <a:defRPr sz="1600">
                <a:solidFill>
                  <a:srgbClr val="898E9A"/>
                </a:solidFill>
              </a:defRPr>
            </a:lvl9pPr>
          </a:lstStyle>
          <a:p>
            <a:endParaRPr/>
          </a:p>
        </p:txBody>
      </p:sp>
      <p:sp>
        <p:nvSpPr>
          <p:cNvPr id="46" name="Google Shape;46;p33"/>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3"/>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48" name="Google Shape;48;p33"/>
          <p:cNvSpPr txBox="1"/>
          <p:nvPr/>
        </p:nvSpPr>
        <p:spPr>
          <a:xfrm>
            <a:off x="914400" y="6019503"/>
            <a:ext cx="2989007"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050" b="1">
                <a:solidFill>
                  <a:schemeClr val="lt1"/>
                </a:solidFill>
                <a:latin typeface="Arial"/>
                <a:ea typeface="Arial"/>
                <a:cs typeface="Arial"/>
                <a:sym typeface="Arial"/>
              </a:rPr>
              <a:t>Fred Hutch Cancer Center</a:t>
            </a:r>
            <a:endParaRPr/>
          </a:p>
        </p:txBody>
      </p:sp>
      <p:cxnSp>
        <p:nvCxnSpPr>
          <p:cNvPr id="49" name="Google Shape;49;p33"/>
          <p:cNvCxnSpPr/>
          <p:nvPr/>
        </p:nvCxnSpPr>
        <p:spPr>
          <a:xfrm rot="10800000">
            <a:off x="3057832" y="6222047"/>
            <a:ext cx="8219768" cy="0"/>
          </a:xfrm>
          <a:prstGeom prst="straightConnector1">
            <a:avLst/>
          </a:prstGeom>
          <a:noFill/>
          <a:ln w="9525" cap="flat" cmpd="sng">
            <a:solidFill>
              <a:schemeClr val="accent3"/>
            </a:solidFill>
            <a:prstDash val="solid"/>
            <a:miter lim="8000"/>
            <a:headEnd type="none" w="sm" len="sm"/>
            <a:tailEnd type="none" w="sm" len="sm"/>
          </a:ln>
        </p:spPr>
      </p:cxn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_Key Points">
  <p:cSld name="Content_Key Points">
    <p:spTree>
      <p:nvGrpSpPr>
        <p:cNvPr id="1" name="Shape 297"/>
        <p:cNvGrpSpPr/>
        <p:nvPr/>
      </p:nvGrpSpPr>
      <p:grpSpPr>
        <a:xfrm>
          <a:off x="0" y="0"/>
          <a:ext cx="0" cy="0"/>
          <a:chOff x="0" y="0"/>
          <a:chExt cx="0" cy="0"/>
        </a:xfrm>
      </p:grpSpPr>
      <p:sp>
        <p:nvSpPr>
          <p:cNvPr id="298" name="Google Shape;298;p70"/>
          <p:cNvSpPr txBox="1">
            <a:spLocks noGrp="1"/>
          </p:cNvSpPr>
          <p:nvPr>
            <p:ph type="title"/>
          </p:nvPr>
        </p:nvSpPr>
        <p:spPr>
          <a:xfrm>
            <a:off x="914400" y="603118"/>
            <a:ext cx="4859079" cy="306387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9" name="Google Shape;299;p70"/>
          <p:cNvSpPr txBox="1">
            <a:spLocks noGrp="1"/>
          </p:cNvSpPr>
          <p:nvPr>
            <p:ph type="body" idx="1"/>
          </p:nvPr>
        </p:nvSpPr>
        <p:spPr>
          <a:xfrm>
            <a:off x="6096000" y="1158948"/>
            <a:ext cx="4859079" cy="4632252"/>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a:solidFill>
                  <a:schemeClr val="dk1"/>
                </a:solidFill>
              </a:defRPr>
            </a:lvl1pPr>
            <a:lvl2pPr marL="914400" lvl="1" indent="-330200" algn="l">
              <a:lnSpc>
                <a:spcPct val="110000"/>
              </a:lnSpc>
              <a:spcBef>
                <a:spcPts val="500"/>
              </a:spcBef>
              <a:spcAft>
                <a:spcPts val="0"/>
              </a:spcAft>
              <a:buClr>
                <a:schemeClr val="dk1"/>
              </a:buClr>
              <a:buSzPts val="1600"/>
              <a:buChar char="•"/>
              <a:defRPr>
                <a:solidFill>
                  <a:schemeClr val="dk1"/>
                </a:solidFill>
              </a:defRPr>
            </a:lvl2pPr>
            <a:lvl3pPr marL="1371600" lvl="2" indent="-317500" algn="l">
              <a:lnSpc>
                <a:spcPct val="110000"/>
              </a:lnSpc>
              <a:spcBef>
                <a:spcPts val="500"/>
              </a:spcBef>
              <a:spcAft>
                <a:spcPts val="0"/>
              </a:spcAft>
              <a:buClr>
                <a:schemeClr val="dk1"/>
              </a:buClr>
              <a:buSzPts val="1400"/>
              <a:buChar char="•"/>
              <a:defRPr>
                <a:solidFill>
                  <a:schemeClr val="dk1"/>
                </a:solidFill>
              </a:defRPr>
            </a:lvl3pPr>
            <a:lvl4pPr marL="1828800" lvl="3" indent="-304800" algn="l">
              <a:lnSpc>
                <a:spcPct val="110000"/>
              </a:lnSpc>
              <a:spcBef>
                <a:spcPts val="500"/>
              </a:spcBef>
              <a:spcAft>
                <a:spcPts val="0"/>
              </a:spcAft>
              <a:buClr>
                <a:schemeClr val="dk1"/>
              </a:buClr>
              <a:buSzPts val="1200"/>
              <a:buChar char="•"/>
              <a:defRPr>
                <a:solidFill>
                  <a:schemeClr val="dk1"/>
                </a:solidFill>
              </a:defRPr>
            </a:lvl4pPr>
            <a:lvl5pPr marL="2286000" lvl="4" indent="-304800" algn="l">
              <a:lnSpc>
                <a:spcPct val="110000"/>
              </a:lnSpc>
              <a:spcBef>
                <a:spcPts val="500"/>
              </a:spcBef>
              <a:spcAft>
                <a:spcPts val="0"/>
              </a:spcAft>
              <a:buClr>
                <a:schemeClr val="dk1"/>
              </a:buClr>
              <a:buSzPts val="12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p70"/>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1" name="Google Shape;301;p70"/>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02" name="Google Shape;302;p70"/>
          <p:cNvSpPr txBox="1">
            <a:spLocks noGrp="1"/>
          </p:cNvSpPr>
          <p:nvPr>
            <p:ph type="body" idx="2"/>
          </p:nvPr>
        </p:nvSpPr>
        <p:spPr>
          <a:xfrm>
            <a:off x="6096000" y="487184"/>
            <a:ext cx="4859079" cy="749808"/>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500"/>
              </a:spcBef>
              <a:spcAft>
                <a:spcPts val="0"/>
              </a:spcAft>
              <a:buClr>
                <a:schemeClr val="dk1"/>
              </a:buClr>
              <a:buSzPts val="1900"/>
              <a:buNone/>
              <a:defRPr sz="1900">
                <a:solidFill>
                  <a:schemeClr val="dk1"/>
                </a:solidFill>
              </a:defRPr>
            </a:lvl1pPr>
            <a:lvl2pPr marL="914400" lvl="1" indent="-228600" algn="l">
              <a:lnSpc>
                <a:spcPct val="110000"/>
              </a:lnSpc>
              <a:spcBef>
                <a:spcPts val="500"/>
              </a:spcBef>
              <a:spcAft>
                <a:spcPts val="0"/>
              </a:spcAft>
              <a:buClr>
                <a:schemeClr val="dk1"/>
              </a:buClr>
              <a:buSzPts val="1600"/>
              <a:buNone/>
              <a:defRPr/>
            </a:lvl2pPr>
            <a:lvl3pPr marL="1371600" lvl="2" indent="-228600" algn="l">
              <a:lnSpc>
                <a:spcPct val="110000"/>
              </a:lnSpc>
              <a:spcBef>
                <a:spcPts val="500"/>
              </a:spcBef>
              <a:spcAft>
                <a:spcPts val="0"/>
              </a:spcAft>
              <a:buClr>
                <a:schemeClr val="dk1"/>
              </a:buClr>
              <a:buSzPts val="1400"/>
              <a:buNone/>
              <a:defRPr/>
            </a:lvl3pPr>
            <a:lvl4pPr marL="1828800" lvl="3" indent="-228600" algn="l">
              <a:lnSpc>
                <a:spcPct val="110000"/>
              </a:lnSpc>
              <a:spcBef>
                <a:spcPts val="500"/>
              </a:spcBef>
              <a:spcAft>
                <a:spcPts val="0"/>
              </a:spcAft>
              <a:buClr>
                <a:schemeClr val="dk1"/>
              </a:buClr>
              <a:buSzPts val="1200"/>
              <a:buNone/>
              <a:defRPr/>
            </a:lvl4pPr>
            <a:lvl5pPr marL="2286000" lvl="4" indent="-228600" algn="l">
              <a:lnSpc>
                <a:spcPct val="110000"/>
              </a:lnSpc>
              <a:spcBef>
                <a:spcPts val="500"/>
              </a:spcBef>
              <a:spcAft>
                <a:spcPts val="0"/>
              </a:spcAft>
              <a:buClr>
                <a:schemeClr val="dk1"/>
              </a:buClr>
              <a:buSzPts val="12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_Text w/subhead &amp; chart">
  <p:cSld name="Content_Text w/subhead &amp; chart">
    <p:spTree>
      <p:nvGrpSpPr>
        <p:cNvPr id="1" name="Shape 303"/>
        <p:cNvGrpSpPr/>
        <p:nvPr/>
      </p:nvGrpSpPr>
      <p:grpSpPr>
        <a:xfrm>
          <a:off x="0" y="0"/>
          <a:ext cx="0" cy="0"/>
          <a:chOff x="0" y="0"/>
          <a:chExt cx="0" cy="0"/>
        </a:xfrm>
      </p:grpSpPr>
      <p:sp>
        <p:nvSpPr>
          <p:cNvPr id="304" name="Google Shape;304;p71"/>
          <p:cNvSpPr txBox="1">
            <a:spLocks noGrp="1"/>
          </p:cNvSpPr>
          <p:nvPr>
            <p:ph type="body" idx="1"/>
          </p:nvPr>
        </p:nvSpPr>
        <p:spPr>
          <a:xfrm>
            <a:off x="7145078" y="1423988"/>
            <a:ext cx="4132522" cy="4367212"/>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5" name="Google Shape;305;p71"/>
          <p:cNvSpPr txBox="1">
            <a:spLocks noGrp="1"/>
          </p:cNvSpPr>
          <p:nvPr>
            <p:ph type="title"/>
          </p:nvPr>
        </p:nvSpPr>
        <p:spPr>
          <a:xfrm>
            <a:off x="914400" y="365124"/>
            <a:ext cx="10363200"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6" name="Google Shape;306;p71"/>
          <p:cNvSpPr txBox="1">
            <a:spLocks noGrp="1"/>
          </p:cNvSpPr>
          <p:nvPr>
            <p:ph type="body" idx="2"/>
          </p:nvPr>
        </p:nvSpPr>
        <p:spPr>
          <a:xfrm>
            <a:off x="914400" y="2103120"/>
            <a:ext cx="5943600" cy="3678246"/>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71"/>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8" name="Google Shape;308;p71"/>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09" name="Google Shape;309;p71"/>
          <p:cNvSpPr txBox="1">
            <a:spLocks noGrp="1"/>
          </p:cNvSpPr>
          <p:nvPr>
            <p:ph type="body" idx="3"/>
          </p:nvPr>
        </p:nvSpPr>
        <p:spPr>
          <a:xfrm>
            <a:off x="914400" y="1188720"/>
            <a:ext cx="5943600"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a:solidFill>
                  <a:schemeClr val="accent5"/>
                </a:solidFill>
              </a:defRPr>
            </a:lvl1pPr>
            <a:lvl2pPr marL="914400" lvl="1" indent="-228600" algn="l">
              <a:lnSpc>
                <a:spcPct val="110000"/>
              </a:lnSpc>
              <a:spcBef>
                <a:spcPts val="500"/>
              </a:spcBef>
              <a:spcAft>
                <a:spcPts val="0"/>
              </a:spcAft>
              <a:buClr>
                <a:schemeClr val="dk1"/>
              </a:buClr>
              <a:buSzPts val="1600"/>
              <a:buNone/>
              <a:defRPr/>
            </a:lvl2pPr>
            <a:lvl3pPr marL="1371600" lvl="2" indent="-228600" algn="l">
              <a:lnSpc>
                <a:spcPct val="110000"/>
              </a:lnSpc>
              <a:spcBef>
                <a:spcPts val="500"/>
              </a:spcBef>
              <a:spcAft>
                <a:spcPts val="0"/>
              </a:spcAft>
              <a:buClr>
                <a:schemeClr val="dk1"/>
              </a:buClr>
              <a:buSzPts val="1400"/>
              <a:buNone/>
              <a:defRPr/>
            </a:lvl3pPr>
            <a:lvl4pPr marL="1828800" lvl="3" indent="-228600" algn="l">
              <a:lnSpc>
                <a:spcPct val="110000"/>
              </a:lnSpc>
              <a:spcBef>
                <a:spcPts val="500"/>
              </a:spcBef>
              <a:spcAft>
                <a:spcPts val="0"/>
              </a:spcAft>
              <a:buClr>
                <a:schemeClr val="dk1"/>
              </a:buClr>
              <a:buSzPts val="1200"/>
              <a:buNone/>
              <a:defRPr/>
            </a:lvl4pPr>
            <a:lvl5pPr marL="2286000" lvl="4" indent="-228600" algn="l">
              <a:lnSpc>
                <a:spcPct val="110000"/>
              </a:lnSpc>
              <a:spcBef>
                <a:spcPts val="500"/>
              </a:spcBef>
              <a:spcAft>
                <a:spcPts val="0"/>
              </a:spcAft>
              <a:buClr>
                <a:schemeClr val="dk1"/>
              </a:buClr>
              <a:buSzPts val="12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10" name="Google Shape;310;p71" descr="Icon&#10;&#10;Description automatically generated"/>
          <p:cNvPicPr preferRelativeResize="0"/>
          <p:nvPr/>
        </p:nvPicPr>
        <p:blipFill rotWithShape="1">
          <a:blip r:embed="rId2">
            <a:alphaModFix/>
          </a:blip>
          <a:srcRect/>
          <a:stretch/>
        </p:blipFill>
        <p:spPr>
          <a:xfrm>
            <a:off x="11202924" y="371074"/>
            <a:ext cx="989076" cy="1190244"/>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_Text w/subhead &amp; image">
  <p:cSld name="Content_Text w/subhead &amp; image">
    <p:spTree>
      <p:nvGrpSpPr>
        <p:cNvPr id="1" name="Shape 311"/>
        <p:cNvGrpSpPr/>
        <p:nvPr/>
      </p:nvGrpSpPr>
      <p:grpSpPr>
        <a:xfrm>
          <a:off x="0" y="0"/>
          <a:ext cx="0" cy="0"/>
          <a:chOff x="0" y="0"/>
          <a:chExt cx="0" cy="0"/>
        </a:xfrm>
      </p:grpSpPr>
      <p:sp>
        <p:nvSpPr>
          <p:cNvPr id="312" name="Google Shape;312;p72"/>
          <p:cNvSpPr txBox="1">
            <a:spLocks noGrp="1"/>
          </p:cNvSpPr>
          <p:nvPr>
            <p:ph type="title"/>
          </p:nvPr>
        </p:nvSpPr>
        <p:spPr>
          <a:xfrm>
            <a:off x="914400" y="365124"/>
            <a:ext cx="10363200"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3" name="Google Shape;313;p72"/>
          <p:cNvSpPr txBox="1">
            <a:spLocks noGrp="1"/>
          </p:cNvSpPr>
          <p:nvPr>
            <p:ph type="body" idx="1"/>
          </p:nvPr>
        </p:nvSpPr>
        <p:spPr>
          <a:xfrm>
            <a:off x="914400" y="2103120"/>
            <a:ext cx="5943600" cy="3678246"/>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p72"/>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5" name="Google Shape;315;p72"/>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16" name="Google Shape;316;p72"/>
          <p:cNvSpPr txBox="1">
            <a:spLocks noGrp="1"/>
          </p:cNvSpPr>
          <p:nvPr>
            <p:ph type="body" idx="2"/>
          </p:nvPr>
        </p:nvSpPr>
        <p:spPr>
          <a:xfrm>
            <a:off x="914400" y="1188720"/>
            <a:ext cx="5943600"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a:solidFill>
                  <a:schemeClr val="accent5"/>
                </a:solidFill>
              </a:defRPr>
            </a:lvl1pPr>
            <a:lvl2pPr marL="914400" lvl="1" indent="-228600" algn="l">
              <a:lnSpc>
                <a:spcPct val="110000"/>
              </a:lnSpc>
              <a:spcBef>
                <a:spcPts val="500"/>
              </a:spcBef>
              <a:spcAft>
                <a:spcPts val="0"/>
              </a:spcAft>
              <a:buClr>
                <a:schemeClr val="dk1"/>
              </a:buClr>
              <a:buSzPts val="1600"/>
              <a:buNone/>
              <a:defRPr/>
            </a:lvl2pPr>
            <a:lvl3pPr marL="1371600" lvl="2" indent="-228600" algn="l">
              <a:lnSpc>
                <a:spcPct val="110000"/>
              </a:lnSpc>
              <a:spcBef>
                <a:spcPts val="500"/>
              </a:spcBef>
              <a:spcAft>
                <a:spcPts val="0"/>
              </a:spcAft>
              <a:buClr>
                <a:schemeClr val="dk1"/>
              </a:buClr>
              <a:buSzPts val="1400"/>
              <a:buNone/>
              <a:defRPr/>
            </a:lvl3pPr>
            <a:lvl4pPr marL="1828800" lvl="3" indent="-228600" algn="l">
              <a:lnSpc>
                <a:spcPct val="110000"/>
              </a:lnSpc>
              <a:spcBef>
                <a:spcPts val="500"/>
              </a:spcBef>
              <a:spcAft>
                <a:spcPts val="0"/>
              </a:spcAft>
              <a:buClr>
                <a:schemeClr val="dk1"/>
              </a:buClr>
              <a:buSzPts val="1200"/>
              <a:buNone/>
              <a:defRPr/>
            </a:lvl4pPr>
            <a:lvl5pPr marL="2286000" lvl="4" indent="-228600" algn="l">
              <a:lnSpc>
                <a:spcPct val="110000"/>
              </a:lnSpc>
              <a:spcBef>
                <a:spcPts val="500"/>
              </a:spcBef>
              <a:spcAft>
                <a:spcPts val="0"/>
              </a:spcAft>
              <a:buClr>
                <a:schemeClr val="dk1"/>
              </a:buClr>
              <a:buSzPts val="12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7" name="Google Shape;317;p72"/>
          <p:cNvSpPr txBox="1">
            <a:spLocks noGrp="1"/>
          </p:cNvSpPr>
          <p:nvPr>
            <p:ph type="body" idx="3"/>
          </p:nvPr>
        </p:nvSpPr>
        <p:spPr>
          <a:xfrm>
            <a:off x="7124560" y="1453019"/>
            <a:ext cx="4133088" cy="4338182"/>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ent_Text w/2 images or charts">
  <p:cSld name="Content_Text w/2 images or charts">
    <p:spTree>
      <p:nvGrpSpPr>
        <p:cNvPr id="1" name="Shape 318"/>
        <p:cNvGrpSpPr/>
        <p:nvPr/>
      </p:nvGrpSpPr>
      <p:grpSpPr>
        <a:xfrm>
          <a:off x="0" y="0"/>
          <a:ext cx="0" cy="0"/>
          <a:chOff x="0" y="0"/>
          <a:chExt cx="0" cy="0"/>
        </a:xfrm>
      </p:grpSpPr>
      <p:sp>
        <p:nvSpPr>
          <p:cNvPr id="319" name="Google Shape;319;p73"/>
          <p:cNvSpPr txBox="1">
            <a:spLocks noGrp="1"/>
          </p:cNvSpPr>
          <p:nvPr>
            <p:ph type="body" idx="1"/>
          </p:nvPr>
        </p:nvSpPr>
        <p:spPr>
          <a:xfrm>
            <a:off x="914399" y="1423988"/>
            <a:ext cx="4965405" cy="4376737"/>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0" name="Google Shape;320;p73"/>
          <p:cNvSpPr txBox="1">
            <a:spLocks noGrp="1"/>
          </p:cNvSpPr>
          <p:nvPr>
            <p:ph type="title"/>
          </p:nvPr>
        </p:nvSpPr>
        <p:spPr>
          <a:xfrm>
            <a:off x="914400" y="365124"/>
            <a:ext cx="10363200"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1" name="Google Shape;321;p73"/>
          <p:cNvSpPr txBox="1">
            <a:spLocks noGrp="1"/>
          </p:cNvSpPr>
          <p:nvPr>
            <p:ph type="ftr" idx="11"/>
          </p:nvPr>
        </p:nvSpPr>
        <p:spPr>
          <a:xfrm>
            <a:off x="914400" y="635508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2" name="Google Shape;322;p73"/>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23" name="Google Shape;323;p73"/>
          <p:cNvSpPr txBox="1">
            <a:spLocks noGrp="1"/>
          </p:cNvSpPr>
          <p:nvPr>
            <p:ph type="body" idx="2"/>
          </p:nvPr>
        </p:nvSpPr>
        <p:spPr>
          <a:xfrm>
            <a:off x="6315224" y="1426464"/>
            <a:ext cx="4965192" cy="4376737"/>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Content/left, Image/right - add footer">
  <p:cSld name="Content/left, Image/right - add footer">
    <p:bg>
      <p:bgPr>
        <a:solidFill>
          <a:schemeClr val="lt1"/>
        </a:solidFill>
        <a:effectLst/>
      </p:bgPr>
    </p:bg>
    <p:spTree>
      <p:nvGrpSpPr>
        <p:cNvPr id="1" name="Shape 324"/>
        <p:cNvGrpSpPr/>
        <p:nvPr/>
      </p:nvGrpSpPr>
      <p:grpSpPr>
        <a:xfrm>
          <a:off x="0" y="0"/>
          <a:ext cx="0" cy="0"/>
          <a:chOff x="0" y="0"/>
          <a:chExt cx="0" cy="0"/>
        </a:xfrm>
      </p:grpSpPr>
      <p:sp>
        <p:nvSpPr>
          <p:cNvPr id="325" name="Google Shape;325;p74"/>
          <p:cNvSpPr txBox="1">
            <a:spLocks noGrp="1"/>
          </p:cNvSpPr>
          <p:nvPr>
            <p:ph type="title"/>
          </p:nvPr>
        </p:nvSpPr>
        <p:spPr>
          <a:xfrm>
            <a:off x="914400" y="365759"/>
            <a:ext cx="5190165"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Times New Roman"/>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6" name="Google Shape;326;p74"/>
          <p:cNvSpPr txBox="1">
            <a:spLocks noGrp="1"/>
          </p:cNvSpPr>
          <p:nvPr>
            <p:ph type="body" idx="1"/>
          </p:nvPr>
        </p:nvSpPr>
        <p:spPr>
          <a:xfrm>
            <a:off x="914400" y="1188720"/>
            <a:ext cx="5190164"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cap="none">
                <a:solidFill>
                  <a:schemeClr val="accent5"/>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74"/>
          <p:cNvSpPr txBox="1">
            <a:spLocks noGrp="1"/>
          </p:cNvSpPr>
          <p:nvPr>
            <p:ph type="body" idx="2"/>
          </p:nvPr>
        </p:nvSpPr>
        <p:spPr>
          <a:xfrm>
            <a:off x="914400" y="2024866"/>
            <a:ext cx="5190165" cy="3766334"/>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Font typeface="Arial"/>
              <a:buChar char="•"/>
              <a:defRPr sz="1600">
                <a:solidFill>
                  <a:schemeClr val="dk1"/>
                </a:solidFill>
              </a:defRPr>
            </a:lvl1pPr>
            <a:lvl2pPr marL="914400" lvl="1" indent="-330200" algn="l">
              <a:lnSpc>
                <a:spcPct val="110000"/>
              </a:lnSpc>
              <a:spcBef>
                <a:spcPts val="500"/>
              </a:spcBef>
              <a:spcAft>
                <a:spcPts val="0"/>
              </a:spcAft>
              <a:buClr>
                <a:schemeClr val="dk2"/>
              </a:buClr>
              <a:buSzPts val="1600"/>
              <a:buFont typeface="Arial"/>
              <a:buChar char="•"/>
              <a:defRPr sz="1600"/>
            </a:lvl2pPr>
            <a:lvl3pPr marL="1371600" lvl="2" indent="-330200" algn="l">
              <a:lnSpc>
                <a:spcPct val="110000"/>
              </a:lnSpc>
              <a:spcBef>
                <a:spcPts val="500"/>
              </a:spcBef>
              <a:spcAft>
                <a:spcPts val="0"/>
              </a:spcAft>
              <a:buClr>
                <a:schemeClr val="dk1"/>
              </a:buClr>
              <a:buSzPts val="1600"/>
              <a:buFont typeface="Arial"/>
              <a:buChar char="•"/>
              <a:defRPr sz="1600"/>
            </a:lvl3pPr>
            <a:lvl4pPr marL="1828800" lvl="3" indent="-304800" algn="l">
              <a:lnSpc>
                <a:spcPct val="110000"/>
              </a:lnSpc>
              <a:spcBef>
                <a:spcPts val="500"/>
              </a:spcBef>
              <a:spcAft>
                <a:spcPts val="0"/>
              </a:spcAft>
              <a:buClr>
                <a:schemeClr val="dk1"/>
              </a:buClr>
              <a:buSzPts val="1200"/>
              <a:buFont typeface="Arial"/>
              <a:buChar char="•"/>
              <a:defRPr/>
            </a:lvl4pPr>
            <a:lvl5pPr marL="2286000" lvl="4" indent="-304800" algn="l">
              <a:lnSpc>
                <a:spcPct val="110000"/>
              </a:lnSpc>
              <a:spcBef>
                <a:spcPts val="500"/>
              </a:spcBef>
              <a:spcAft>
                <a:spcPts val="0"/>
              </a:spcAft>
              <a:buClr>
                <a:schemeClr val="dk1"/>
              </a:buClr>
              <a:buSzPts val="1200"/>
              <a:buFont typeface="Arial"/>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74"/>
          <p:cNvSpPr>
            <a:spLocks noGrp="1"/>
          </p:cNvSpPr>
          <p:nvPr>
            <p:ph type="pic" idx="3"/>
          </p:nvPr>
        </p:nvSpPr>
        <p:spPr>
          <a:xfrm>
            <a:off x="7010400" y="0"/>
            <a:ext cx="5181600" cy="6858000"/>
          </a:xfrm>
          <a:prstGeom prst="rect">
            <a:avLst/>
          </a:prstGeom>
          <a:solidFill>
            <a:schemeClr val="accent3">
              <a:alpha val="25098"/>
            </a:schemeClr>
          </a:solidFill>
          <a:ln>
            <a:no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Content/right, Image/left - add footer">
  <p:cSld name="Content/right, Image/left - add footer">
    <p:bg>
      <p:bgPr>
        <a:solidFill>
          <a:schemeClr val="lt1"/>
        </a:solidFill>
        <a:effectLst/>
      </p:bgPr>
    </p:bg>
    <p:spTree>
      <p:nvGrpSpPr>
        <p:cNvPr id="1" name="Shape 329"/>
        <p:cNvGrpSpPr/>
        <p:nvPr/>
      </p:nvGrpSpPr>
      <p:grpSpPr>
        <a:xfrm>
          <a:off x="0" y="0"/>
          <a:ext cx="0" cy="0"/>
          <a:chOff x="0" y="0"/>
          <a:chExt cx="0" cy="0"/>
        </a:xfrm>
      </p:grpSpPr>
      <p:sp>
        <p:nvSpPr>
          <p:cNvPr id="330" name="Google Shape;330;p75"/>
          <p:cNvSpPr txBox="1">
            <a:spLocks noGrp="1"/>
          </p:cNvSpPr>
          <p:nvPr>
            <p:ph type="title"/>
          </p:nvPr>
        </p:nvSpPr>
        <p:spPr>
          <a:xfrm>
            <a:off x="6104565" y="365759"/>
            <a:ext cx="5190165" cy="914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Times New Roman"/>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1" name="Google Shape;331;p75"/>
          <p:cNvSpPr txBox="1">
            <a:spLocks noGrp="1"/>
          </p:cNvSpPr>
          <p:nvPr>
            <p:ph type="body" idx="1"/>
          </p:nvPr>
        </p:nvSpPr>
        <p:spPr>
          <a:xfrm>
            <a:off x="6104565" y="1188720"/>
            <a:ext cx="5190164" cy="749808"/>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500"/>
              </a:spcBef>
              <a:spcAft>
                <a:spcPts val="0"/>
              </a:spcAft>
              <a:buClr>
                <a:schemeClr val="accent5"/>
              </a:buClr>
              <a:buSzPts val="1900"/>
              <a:buNone/>
              <a:defRPr sz="1900" cap="none">
                <a:solidFill>
                  <a:schemeClr val="accent5"/>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2" name="Google Shape;332;p75"/>
          <p:cNvSpPr txBox="1">
            <a:spLocks noGrp="1"/>
          </p:cNvSpPr>
          <p:nvPr>
            <p:ph type="body" idx="2"/>
          </p:nvPr>
        </p:nvSpPr>
        <p:spPr>
          <a:xfrm>
            <a:off x="6096000" y="2024866"/>
            <a:ext cx="5190165" cy="3290984"/>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Font typeface="Arial"/>
              <a:buChar char="•"/>
              <a:defRPr sz="1600">
                <a:solidFill>
                  <a:schemeClr val="dk1"/>
                </a:solidFill>
              </a:defRPr>
            </a:lvl1pPr>
            <a:lvl2pPr marL="914400" lvl="1" indent="-330200" algn="l">
              <a:lnSpc>
                <a:spcPct val="110000"/>
              </a:lnSpc>
              <a:spcBef>
                <a:spcPts val="500"/>
              </a:spcBef>
              <a:spcAft>
                <a:spcPts val="0"/>
              </a:spcAft>
              <a:buClr>
                <a:schemeClr val="dk2"/>
              </a:buClr>
              <a:buSzPts val="1600"/>
              <a:buFont typeface="Arial"/>
              <a:buChar char="•"/>
              <a:defRPr sz="1600"/>
            </a:lvl2pPr>
            <a:lvl3pPr marL="1371600" lvl="2" indent="-330200" algn="l">
              <a:lnSpc>
                <a:spcPct val="110000"/>
              </a:lnSpc>
              <a:spcBef>
                <a:spcPts val="500"/>
              </a:spcBef>
              <a:spcAft>
                <a:spcPts val="0"/>
              </a:spcAft>
              <a:buClr>
                <a:schemeClr val="dk1"/>
              </a:buClr>
              <a:buSzPts val="1600"/>
              <a:buFont typeface="Arial"/>
              <a:buChar char="•"/>
              <a:defRPr sz="1600"/>
            </a:lvl3pPr>
            <a:lvl4pPr marL="1828800" lvl="3" indent="-304800" algn="l">
              <a:lnSpc>
                <a:spcPct val="110000"/>
              </a:lnSpc>
              <a:spcBef>
                <a:spcPts val="500"/>
              </a:spcBef>
              <a:spcAft>
                <a:spcPts val="0"/>
              </a:spcAft>
              <a:buClr>
                <a:schemeClr val="dk1"/>
              </a:buClr>
              <a:buSzPts val="1200"/>
              <a:buFont typeface="Arial"/>
              <a:buChar char="•"/>
              <a:defRPr/>
            </a:lvl4pPr>
            <a:lvl5pPr marL="2286000" lvl="4" indent="-304800" algn="l">
              <a:lnSpc>
                <a:spcPct val="110000"/>
              </a:lnSpc>
              <a:spcBef>
                <a:spcPts val="500"/>
              </a:spcBef>
              <a:spcAft>
                <a:spcPts val="0"/>
              </a:spcAft>
              <a:buClr>
                <a:schemeClr val="dk1"/>
              </a:buClr>
              <a:buSzPts val="1200"/>
              <a:buFont typeface="Arial"/>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3" name="Google Shape;333;p75"/>
          <p:cNvSpPr>
            <a:spLocks noGrp="1"/>
          </p:cNvSpPr>
          <p:nvPr>
            <p:ph type="pic" idx="3"/>
          </p:nvPr>
        </p:nvSpPr>
        <p:spPr>
          <a:xfrm>
            <a:off x="0" y="0"/>
            <a:ext cx="5181600" cy="6858000"/>
          </a:xfrm>
          <a:prstGeom prst="rect">
            <a:avLst/>
          </a:prstGeom>
          <a:solidFill>
            <a:schemeClr val="accent3">
              <a:alpha val="25098"/>
            </a:schemeClr>
          </a:solid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ntent - Step &amp; Actions">
  <p:cSld name="Content - Step &amp; Actions">
    <p:spTree>
      <p:nvGrpSpPr>
        <p:cNvPr id="1" name="Shape 334"/>
        <p:cNvGrpSpPr/>
        <p:nvPr/>
      </p:nvGrpSpPr>
      <p:grpSpPr>
        <a:xfrm>
          <a:off x="0" y="0"/>
          <a:ext cx="0" cy="0"/>
          <a:chOff x="0" y="0"/>
          <a:chExt cx="0" cy="0"/>
        </a:xfrm>
      </p:grpSpPr>
      <p:sp>
        <p:nvSpPr>
          <p:cNvPr id="335" name="Google Shape;335;p76"/>
          <p:cNvSpPr txBox="1">
            <a:spLocks noGrp="1"/>
          </p:cNvSpPr>
          <p:nvPr>
            <p:ph type="title"/>
          </p:nvPr>
        </p:nvSpPr>
        <p:spPr>
          <a:xfrm>
            <a:off x="914400" y="365125"/>
            <a:ext cx="10363200" cy="9144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3200"/>
              <a:buFont typeface="Times New Roman"/>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6" name="Google Shape;336;p76"/>
          <p:cNvSpPr txBox="1">
            <a:spLocks noGrp="1"/>
          </p:cNvSpPr>
          <p:nvPr>
            <p:ph type="body" idx="1"/>
          </p:nvPr>
        </p:nvSpPr>
        <p:spPr>
          <a:xfrm>
            <a:off x="914400" y="1189703"/>
            <a:ext cx="10363200" cy="747252"/>
          </a:xfrm>
          <a:prstGeom prst="rect">
            <a:avLst/>
          </a:prstGeom>
          <a:noFill/>
          <a:ln>
            <a:noFill/>
          </a:ln>
        </p:spPr>
        <p:txBody>
          <a:bodyPr spcFirstLastPara="1" wrap="square" lIns="0" tIns="0" rIns="0" bIns="0" anchor="ctr" anchorCtr="0">
            <a:normAutofit/>
          </a:bodyPr>
          <a:lstStyle>
            <a:lvl1pPr marL="457200" lvl="0" indent="-228600" algn="l">
              <a:lnSpc>
                <a:spcPct val="90000"/>
              </a:lnSpc>
              <a:spcBef>
                <a:spcPts val="500"/>
              </a:spcBef>
              <a:spcAft>
                <a:spcPts val="0"/>
              </a:spcAft>
              <a:buClr>
                <a:schemeClr val="accent5"/>
              </a:buClr>
              <a:buSzPts val="1900"/>
              <a:buNone/>
              <a:defRPr sz="1900" b="0">
                <a:solidFill>
                  <a:schemeClr val="accent5"/>
                </a:solidFill>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7" name="Google Shape;337;p76"/>
          <p:cNvSpPr txBox="1">
            <a:spLocks noGrp="1"/>
          </p:cNvSpPr>
          <p:nvPr>
            <p:ph type="body" idx="2"/>
          </p:nvPr>
        </p:nvSpPr>
        <p:spPr>
          <a:xfrm>
            <a:off x="1602438" y="2952977"/>
            <a:ext cx="2423160" cy="2511910"/>
          </a:xfrm>
          <a:prstGeom prst="rect">
            <a:avLst/>
          </a:prstGeom>
          <a:noFill/>
          <a:ln>
            <a:noFill/>
          </a:ln>
        </p:spPr>
        <p:txBody>
          <a:bodyPr spcFirstLastPara="1" wrap="square" lIns="0" tIns="0" rIns="0" bIns="0" anchor="t" anchorCtr="0">
            <a:normAutofit/>
          </a:bodyPr>
          <a:lstStyle>
            <a:lvl1pPr marL="457200" lvl="0" indent="-228600" algn="l">
              <a:lnSpc>
                <a:spcPct val="110000"/>
              </a:lnSpc>
              <a:spcBef>
                <a:spcPts val="5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8" name="Google Shape;338;p76"/>
          <p:cNvSpPr txBox="1">
            <a:spLocks noGrp="1"/>
          </p:cNvSpPr>
          <p:nvPr>
            <p:ph type="body" idx="3"/>
          </p:nvPr>
        </p:nvSpPr>
        <p:spPr>
          <a:xfrm>
            <a:off x="4894475" y="2952977"/>
            <a:ext cx="2423160" cy="2511910"/>
          </a:xfrm>
          <a:prstGeom prst="rect">
            <a:avLst/>
          </a:prstGeom>
          <a:noFill/>
          <a:ln>
            <a:noFill/>
          </a:ln>
        </p:spPr>
        <p:txBody>
          <a:bodyPr spcFirstLastPara="1" wrap="square" lIns="0" tIns="0" rIns="0" bIns="0" anchor="t" anchorCtr="0">
            <a:normAutofit/>
          </a:bodyPr>
          <a:lstStyle>
            <a:lvl1pPr marL="457200" lvl="0" indent="-228600" algn="l">
              <a:lnSpc>
                <a:spcPct val="110000"/>
              </a:lnSpc>
              <a:spcBef>
                <a:spcPts val="500"/>
              </a:spcBef>
              <a:spcAft>
                <a:spcPts val="0"/>
              </a:spcAft>
              <a:buClr>
                <a:schemeClr val="dk1"/>
              </a:buClr>
              <a:buSzPts val="1600"/>
              <a:buFont typeface="Arial"/>
              <a:buNone/>
              <a:defRPr/>
            </a:lvl1pPr>
            <a:lvl2pPr marL="914400" lvl="1" indent="-228600" algn="l">
              <a:lnSpc>
                <a:spcPct val="110000"/>
              </a:lnSpc>
              <a:spcBef>
                <a:spcPts val="500"/>
              </a:spcBef>
              <a:spcAft>
                <a:spcPts val="0"/>
              </a:spcAft>
              <a:buClr>
                <a:schemeClr val="dk1"/>
              </a:buClr>
              <a:buSzPts val="1600"/>
              <a:buFont typeface="Arial"/>
              <a:buNone/>
              <a:defRPr/>
            </a:lvl2pPr>
            <a:lvl3pPr marL="1371600" lvl="2" indent="-228600" algn="l">
              <a:lnSpc>
                <a:spcPct val="110000"/>
              </a:lnSpc>
              <a:spcBef>
                <a:spcPts val="500"/>
              </a:spcBef>
              <a:spcAft>
                <a:spcPts val="0"/>
              </a:spcAft>
              <a:buClr>
                <a:schemeClr val="dk1"/>
              </a:buClr>
              <a:buSzPts val="1400"/>
              <a:buFont typeface="Arial"/>
              <a:buNone/>
              <a:defRPr/>
            </a:lvl3pPr>
            <a:lvl4pPr marL="1828800" lvl="3" indent="-228600" algn="l">
              <a:lnSpc>
                <a:spcPct val="110000"/>
              </a:lnSpc>
              <a:spcBef>
                <a:spcPts val="500"/>
              </a:spcBef>
              <a:spcAft>
                <a:spcPts val="0"/>
              </a:spcAft>
              <a:buClr>
                <a:schemeClr val="dk1"/>
              </a:buClr>
              <a:buSzPts val="1200"/>
              <a:buFont typeface="Arial"/>
              <a:buNone/>
              <a:defRPr/>
            </a:lvl4pPr>
            <a:lvl5pPr marL="2286000" lvl="4" indent="-228600" algn="l">
              <a:lnSpc>
                <a:spcPct val="110000"/>
              </a:lnSpc>
              <a:spcBef>
                <a:spcPts val="500"/>
              </a:spcBef>
              <a:spcAft>
                <a:spcPts val="0"/>
              </a:spcAft>
              <a:buClr>
                <a:schemeClr val="dk1"/>
              </a:buClr>
              <a:buSzPts val="1200"/>
              <a:buFont typeface="Arial"/>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9" name="Google Shape;339;p76"/>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0" name="Google Shape;340;p76"/>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41" name="Google Shape;341;p76"/>
          <p:cNvSpPr txBox="1">
            <a:spLocks noGrp="1"/>
          </p:cNvSpPr>
          <p:nvPr>
            <p:ph type="body" idx="4"/>
          </p:nvPr>
        </p:nvSpPr>
        <p:spPr>
          <a:xfrm>
            <a:off x="8186511" y="2952977"/>
            <a:ext cx="2423160" cy="2511910"/>
          </a:xfrm>
          <a:prstGeom prst="rect">
            <a:avLst/>
          </a:prstGeom>
          <a:noFill/>
          <a:ln>
            <a:noFill/>
          </a:ln>
        </p:spPr>
        <p:txBody>
          <a:bodyPr spcFirstLastPara="1" wrap="square" lIns="0" tIns="0" rIns="0" bIns="0" anchor="t" anchorCtr="0">
            <a:normAutofit/>
          </a:bodyPr>
          <a:lstStyle>
            <a:lvl1pPr marL="457200" lvl="0" indent="-228600" algn="l">
              <a:lnSpc>
                <a:spcPct val="110000"/>
              </a:lnSpc>
              <a:spcBef>
                <a:spcPts val="500"/>
              </a:spcBef>
              <a:spcAft>
                <a:spcPts val="0"/>
              </a:spcAft>
              <a:buClr>
                <a:schemeClr val="dk1"/>
              </a:buClr>
              <a:buSzPts val="1600"/>
              <a:buNone/>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2" name="Google Shape;342;p76"/>
          <p:cNvSpPr txBox="1">
            <a:spLocks noGrp="1"/>
          </p:cNvSpPr>
          <p:nvPr>
            <p:ph type="body" idx="5"/>
          </p:nvPr>
        </p:nvSpPr>
        <p:spPr>
          <a:xfrm>
            <a:off x="1601788" y="2248084"/>
            <a:ext cx="2424112" cy="502920"/>
          </a:xfrm>
          <a:prstGeom prst="rect">
            <a:avLst/>
          </a:prstGeom>
          <a:solidFill>
            <a:schemeClr val="dk1"/>
          </a:solidFill>
          <a:ln>
            <a:noFill/>
          </a:ln>
        </p:spPr>
        <p:txBody>
          <a:bodyPr spcFirstLastPara="1" wrap="square" lIns="0" tIns="0" rIns="0" bIns="0" anchor="ctr" anchorCtr="0">
            <a:normAutofit/>
          </a:bodyPr>
          <a:lstStyle>
            <a:lvl1pPr marL="457200" lvl="0" indent="-228600" algn="ctr">
              <a:lnSpc>
                <a:spcPct val="110000"/>
              </a:lnSpc>
              <a:spcBef>
                <a:spcPts val="500"/>
              </a:spcBef>
              <a:spcAft>
                <a:spcPts val="0"/>
              </a:spcAft>
              <a:buClr>
                <a:schemeClr val="lt1"/>
              </a:buClr>
              <a:buSzPts val="1900"/>
              <a:buNone/>
              <a:defRPr sz="1900" cap="none">
                <a:solidFill>
                  <a:schemeClr val="lt1"/>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3" name="Google Shape;343;p76"/>
          <p:cNvSpPr txBox="1">
            <a:spLocks noGrp="1"/>
          </p:cNvSpPr>
          <p:nvPr>
            <p:ph type="body" idx="6"/>
          </p:nvPr>
        </p:nvSpPr>
        <p:spPr>
          <a:xfrm>
            <a:off x="4894263" y="2248084"/>
            <a:ext cx="2424112" cy="502920"/>
          </a:xfrm>
          <a:prstGeom prst="rect">
            <a:avLst/>
          </a:prstGeom>
          <a:solidFill>
            <a:schemeClr val="dk1"/>
          </a:solidFill>
          <a:ln>
            <a:noFill/>
          </a:ln>
        </p:spPr>
        <p:txBody>
          <a:bodyPr spcFirstLastPara="1" wrap="square" lIns="0" tIns="0" rIns="0" bIns="0" anchor="ctr" anchorCtr="0">
            <a:normAutofit/>
          </a:bodyPr>
          <a:lstStyle>
            <a:lvl1pPr marL="457200" lvl="0" indent="-228600" algn="ctr">
              <a:lnSpc>
                <a:spcPct val="110000"/>
              </a:lnSpc>
              <a:spcBef>
                <a:spcPts val="500"/>
              </a:spcBef>
              <a:spcAft>
                <a:spcPts val="0"/>
              </a:spcAft>
              <a:buClr>
                <a:schemeClr val="lt1"/>
              </a:buClr>
              <a:buSzPts val="1900"/>
              <a:buNone/>
              <a:defRPr sz="1900" cap="none">
                <a:solidFill>
                  <a:schemeClr val="lt1"/>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4" name="Google Shape;344;p76"/>
          <p:cNvSpPr txBox="1">
            <a:spLocks noGrp="1"/>
          </p:cNvSpPr>
          <p:nvPr>
            <p:ph type="body" idx="7"/>
          </p:nvPr>
        </p:nvSpPr>
        <p:spPr>
          <a:xfrm>
            <a:off x="8186738" y="2248084"/>
            <a:ext cx="2422525" cy="502920"/>
          </a:xfrm>
          <a:prstGeom prst="rect">
            <a:avLst/>
          </a:prstGeom>
          <a:solidFill>
            <a:schemeClr val="dk1"/>
          </a:solidFill>
          <a:ln>
            <a:noFill/>
          </a:ln>
        </p:spPr>
        <p:txBody>
          <a:bodyPr spcFirstLastPara="1" wrap="square" lIns="0" tIns="0" rIns="0" bIns="0" anchor="ctr" anchorCtr="0">
            <a:normAutofit/>
          </a:bodyPr>
          <a:lstStyle>
            <a:lvl1pPr marL="457200" lvl="0" indent="-228600" algn="ctr">
              <a:lnSpc>
                <a:spcPct val="110000"/>
              </a:lnSpc>
              <a:spcBef>
                <a:spcPts val="500"/>
              </a:spcBef>
              <a:spcAft>
                <a:spcPts val="0"/>
              </a:spcAft>
              <a:buClr>
                <a:schemeClr val="lt1"/>
              </a:buClr>
              <a:buSzPts val="1900"/>
              <a:buNone/>
              <a:defRPr sz="1900" cap="none">
                <a:solidFill>
                  <a:schemeClr val="lt1"/>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Thank you_closing">
  <p:cSld name="Thank you_closing">
    <p:bg>
      <p:bgPr>
        <a:solidFill>
          <a:schemeClr val="lt1"/>
        </a:solidFill>
        <a:effectLst/>
      </p:bgPr>
    </p:bg>
    <p:spTree>
      <p:nvGrpSpPr>
        <p:cNvPr id="1" name="Shape 345"/>
        <p:cNvGrpSpPr/>
        <p:nvPr/>
      </p:nvGrpSpPr>
      <p:grpSpPr>
        <a:xfrm>
          <a:off x="0" y="0"/>
          <a:ext cx="0" cy="0"/>
          <a:chOff x="0" y="0"/>
          <a:chExt cx="0" cy="0"/>
        </a:xfrm>
      </p:grpSpPr>
      <p:pic>
        <p:nvPicPr>
          <p:cNvPr id="346" name="Google Shape;346;p77"/>
          <p:cNvPicPr preferRelativeResize="0"/>
          <p:nvPr/>
        </p:nvPicPr>
        <p:blipFill rotWithShape="1">
          <a:blip r:embed="rId2">
            <a:alphaModFix/>
          </a:blip>
          <a:srcRect/>
          <a:stretch/>
        </p:blipFill>
        <p:spPr>
          <a:xfrm>
            <a:off x="6318504" y="0"/>
            <a:ext cx="5871924" cy="6858000"/>
          </a:xfrm>
          <a:prstGeom prst="rect">
            <a:avLst/>
          </a:prstGeom>
          <a:noFill/>
          <a:ln>
            <a:noFill/>
          </a:ln>
        </p:spPr>
      </p:pic>
      <p:sp>
        <p:nvSpPr>
          <p:cNvPr id="347" name="Google Shape;347;p77"/>
          <p:cNvSpPr txBox="1">
            <a:spLocks noGrp="1"/>
          </p:cNvSpPr>
          <p:nvPr>
            <p:ph type="title"/>
          </p:nvPr>
        </p:nvSpPr>
        <p:spPr>
          <a:xfrm>
            <a:off x="621792" y="2602851"/>
            <a:ext cx="10515600" cy="1973024"/>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6000"/>
              <a:buFont typeface="Times New Roman"/>
              <a:buNone/>
              <a:defRPr sz="6000" b="1" i="0">
                <a:solidFill>
                  <a:schemeClr val="dk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48" name="Google Shape;348;p77"/>
          <p:cNvPicPr preferRelativeResize="0"/>
          <p:nvPr/>
        </p:nvPicPr>
        <p:blipFill rotWithShape="1">
          <a:blip r:embed="rId3">
            <a:alphaModFix/>
          </a:blip>
          <a:srcRect/>
          <a:stretch/>
        </p:blipFill>
        <p:spPr>
          <a:xfrm>
            <a:off x="465702" y="698884"/>
            <a:ext cx="2807850" cy="66233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0"/>
        <p:cNvGrpSpPr/>
        <p:nvPr/>
      </p:nvGrpSpPr>
      <p:grpSpPr>
        <a:xfrm>
          <a:off x="0" y="0"/>
          <a:ext cx="0" cy="0"/>
          <a:chOff x="0" y="0"/>
          <a:chExt cx="0" cy="0"/>
        </a:xfrm>
      </p:grpSpPr>
      <p:sp>
        <p:nvSpPr>
          <p:cNvPr id="51" name="Google Shape;51;p36"/>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6"/>
          <p:cNvSpPr txBox="1">
            <a:spLocks noGrp="1"/>
          </p:cNvSpPr>
          <p:nvPr>
            <p:ph type="body" idx="1"/>
          </p:nvPr>
        </p:nvSpPr>
        <p:spPr>
          <a:xfrm>
            <a:off x="914400" y="1457580"/>
            <a:ext cx="5105400" cy="4352544"/>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a:solidFill>
                  <a:schemeClr val="dk1"/>
                </a:solidFill>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6"/>
          <p:cNvSpPr txBox="1">
            <a:spLocks noGrp="1"/>
          </p:cNvSpPr>
          <p:nvPr>
            <p:ph type="body" idx="2"/>
          </p:nvPr>
        </p:nvSpPr>
        <p:spPr>
          <a:xfrm>
            <a:off x="6172200" y="1444752"/>
            <a:ext cx="5105400" cy="4351338"/>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6"/>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6"/>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37"/>
          <p:cNvSpPr txBox="1">
            <a:spLocks noGrp="1"/>
          </p:cNvSpPr>
          <p:nvPr>
            <p:ph type="title"/>
          </p:nvPr>
        </p:nvSpPr>
        <p:spPr>
          <a:xfrm>
            <a:off x="914400" y="365125"/>
            <a:ext cx="10363200" cy="9144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37"/>
          <p:cNvSpPr txBox="1">
            <a:spLocks noGrp="1"/>
          </p:cNvSpPr>
          <p:nvPr>
            <p:ph type="body" idx="1"/>
          </p:nvPr>
        </p:nvSpPr>
        <p:spPr>
          <a:xfrm>
            <a:off x="914400" y="1189703"/>
            <a:ext cx="5083175" cy="747252"/>
          </a:xfrm>
          <a:prstGeom prst="rect">
            <a:avLst/>
          </a:prstGeom>
          <a:noFill/>
          <a:ln>
            <a:noFill/>
          </a:ln>
        </p:spPr>
        <p:txBody>
          <a:bodyPr spcFirstLastPara="1" wrap="square" lIns="0" tIns="0" rIns="0" bIns="0" anchor="ctr" anchorCtr="0">
            <a:normAutofit/>
          </a:bodyPr>
          <a:lstStyle>
            <a:lvl1pPr marL="457200" lvl="0" indent="-228600" algn="l">
              <a:lnSpc>
                <a:spcPct val="90000"/>
              </a:lnSpc>
              <a:spcBef>
                <a:spcPts val="500"/>
              </a:spcBef>
              <a:spcAft>
                <a:spcPts val="0"/>
              </a:spcAft>
              <a:buClr>
                <a:schemeClr val="accent5"/>
              </a:buClr>
              <a:buSzPts val="1900"/>
              <a:buNone/>
              <a:defRPr sz="1900" b="0">
                <a:solidFill>
                  <a:schemeClr val="accent5"/>
                </a:solidFill>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37"/>
          <p:cNvSpPr txBox="1">
            <a:spLocks noGrp="1"/>
          </p:cNvSpPr>
          <p:nvPr>
            <p:ph type="body" idx="2"/>
          </p:nvPr>
        </p:nvSpPr>
        <p:spPr>
          <a:xfrm>
            <a:off x="914400" y="2103643"/>
            <a:ext cx="5083175" cy="3687558"/>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7"/>
          <p:cNvSpPr txBox="1">
            <a:spLocks noGrp="1"/>
          </p:cNvSpPr>
          <p:nvPr>
            <p:ph type="body" idx="3"/>
          </p:nvPr>
        </p:nvSpPr>
        <p:spPr>
          <a:xfrm>
            <a:off x="6172200" y="1188720"/>
            <a:ext cx="5083175" cy="749808"/>
          </a:xfrm>
          <a:prstGeom prst="rect">
            <a:avLst/>
          </a:prstGeom>
          <a:noFill/>
          <a:ln>
            <a:noFill/>
          </a:ln>
        </p:spPr>
        <p:txBody>
          <a:bodyPr spcFirstLastPara="1" wrap="square" lIns="0" tIns="0" rIns="0" bIns="0" anchor="ctr" anchorCtr="0">
            <a:normAutofit/>
          </a:bodyPr>
          <a:lstStyle>
            <a:lvl1pPr marL="457200" lvl="0" indent="-228600" algn="l">
              <a:lnSpc>
                <a:spcPct val="90000"/>
              </a:lnSpc>
              <a:spcBef>
                <a:spcPts val="500"/>
              </a:spcBef>
              <a:spcAft>
                <a:spcPts val="0"/>
              </a:spcAft>
              <a:buClr>
                <a:schemeClr val="accent5"/>
              </a:buClr>
              <a:buSzPts val="1900"/>
              <a:buNone/>
              <a:defRPr sz="1900" b="0">
                <a:solidFill>
                  <a:schemeClr val="accent5"/>
                </a:solidFill>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37"/>
          <p:cNvSpPr txBox="1">
            <a:spLocks noGrp="1"/>
          </p:cNvSpPr>
          <p:nvPr>
            <p:ph type="body" idx="4"/>
          </p:nvPr>
        </p:nvSpPr>
        <p:spPr>
          <a:xfrm>
            <a:off x="6172200" y="2103121"/>
            <a:ext cx="5105400" cy="3688080"/>
          </a:xfrm>
          <a:prstGeom prst="rect">
            <a:avLst/>
          </a:prstGeom>
          <a:noFill/>
          <a:ln>
            <a:noFill/>
          </a:ln>
        </p:spPr>
        <p:txBody>
          <a:bodyPr spcFirstLastPara="1" wrap="square" lIns="0" tIns="0" rIns="0" bIns="0" anchor="t" anchorCtr="0">
            <a:normAutofit/>
          </a:bodyPr>
          <a:lstStyle>
            <a:lvl1pPr marL="457200" lvl="0" indent="-342900" algn="l">
              <a:lnSpc>
                <a:spcPct val="110000"/>
              </a:lnSpc>
              <a:spcBef>
                <a:spcPts val="5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7"/>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7"/>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38"/>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38"/>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8"/>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39"/>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9"/>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1"/>
        <p:cNvGrpSpPr/>
        <p:nvPr/>
      </p:nvGrpSpPr>
      <p:grpSpPr>
        <a:xfrm>
          <a:off x="0" y="0"/>
          <a:ext cx="0" cy="0"/>
          <a:chOff x="0" y="0"/>
          <a:chExt cx="0" cy="0"/>
        </a:xfrm>
      </p:grpSpPr>
      <p:sp>
        <p:nvSpPr>
          <p:cNvPr id="72" name="Google Shape;72;p40"/>
          <p:cNvSpPr txBox="1">
            <a:spLocks noGrp="1"/>
          </p:cNvSpPr>
          <p:nvPr>
            <p:ph type="title"/>
          </p:nvPr>
        </p:nvSpPr>
        <p:spPr>
          <a:xfrm>
            <a:off x="914400" y="457200"/>
            <a:ext cx="3857625" cy="160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Times New Roma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40"/>
          <p:cNvSpPr txBox="1">
            <a:spLocks noGrp="1"/>
          </p:cNvSpPr>
          <p:nvPr>
            <p:ph type="body" idx="1"/>
          </p:nvPr>
        </p:nvSpPr>
        <p:spPr>
          <a:xfrm>
            <a:off x="5183188" y="757085"/>
            <a:ext cx="6094412" cy="5034115"/>
          </a:xfrm>
          <a:prstGeom prst="rect">
            <a:avLst/>
          </a:prstGeom>
          <a:noFill/>
          <a:ln>
            <a:noFill/>
          </a:ln>
        </p:spPr>
        <p:txBody>
          <a:bodyPr spcFirstLastPara="1" wrap="square" lIns="0" tIns="0" rIns="0" bIns="0" anchor="t" anchorCtr="0">
            <a:normAutofit/>
          </a:bodyPr>
          <a:lstStyle>
            <a:lvl1pPr marL="457200" lvl="0" indent="-330200" algn="l">
              <a:lnSpc>
                <a:spcPct val="110000"/>
              </a:lnSpc>
              <a:spcBef>
                <a:spcPts val="500"/>
              </a:spcBef>
              <a:spcAft>
                <a:spcPts val="0"/>
              </a:spcAft>
              <a:buClr>
                <a:schemeClr val="dk1"/>
              </a:buClr>
              <a:buSzPts val="1600"/>
              <a:buChar char="•"/>
              <a:defRPr sz="1600"/>
            </a:lvl1pPr>
            <a:lvl2pPr marL="914400" lvl="1" indent="-330200" algn="l">
              <a:lnSpc>
                <a:spcPct val="110000"/>
              </a:lnSpc>
              <a:spcBef>
                <a:spcPts val="500"/>
              </a:spcBef>
              <a:spcAft>
                <a:spcPts val="0"/>
              </a:spcAft>
              <a:buClr>
                <a:schemeClr val="dk1"/>
              </a:buClr>
              <a:buSzPts val="1600"/>
              <a:buChar char="•"/>
              <a:defRPr sz="1600"/>
            </a:lvl2pPr>
            <a:lvl3pPr marL="1371600" lvl="2" indent="-317500" algn="l">
              <a:lnSpc>
                <a:spcPct val="110000"/>
              </a:lnSpc>
              <a:spcBef>
                <a:spcPts val="500"/>
              </a:spcBef>
              <a:spcAft>
                <a:spcPts val="0"/>
              </a:spcAft>
              <a:buClr>
                <a:schemeClr val="dk1"/>
              </a:buClr>
              <a:buSzPts val="1400"/>
              <a:buChar char="•"/>
              <a:defRPr sz="1400"/>
            </a:lvl3pPr>
            <a:lvl4pPr marL="1828800" lvl="3" indent="-304800" algn="l">
              <a:lnSpc>
                <a:spcPct val="110000"/>
              </a:lnSpc>
              <a:spcBef>
                <a:spcPts val="500"/>
              </a:spcBef>
              <a:spcAft>
                <a:spcPts val="0"/>
              </a:spcAft>
              <a:buClr>
                <a:schemeClr val="dk1"/>
              </a:buClr>
              <a:buSzPts val="1200"/>
              <a:buChar char="•"/>
              <a:defRPr sz="1200"/>
            </a:lvl4pPr>
            <a:lvl5pPr marL="2286000" lvl="4" indent="-304800" algn="l">
              <a:lnSpc>
                <a:spcPct val="110000"/>
              </a:lnSpc>
              <a:spcBef>
                <a:spcPts val="500"/>
              </a:spcBef>
              <a:spcAft>
                <a:spcPts val="0"/>
              </a:spcAft>
              <a:buClr>
                <a:schemeClr val="dk1"/>
              </a:buClr>
              <a:buSzPts val="1200"/>
              <a:buChar char="•"/>
              <a:defRPr sz="12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4" name="Google Shape;74;p40"/>
          <p:cNvSpPr txBox="1">
            <a:spLocks noGrp="1"/>
          </p:cNvSpPr>
          <p:nvPr>
            <p:ph type="body" idx="2"/>
          </p:nvPr>
        </p:nvSpPr>
        <p:spPr>
          <a:xfrm>
            <a:off x="914400" y="2057400"/>
            <a:ext cx="3857625" cy="3733800"/>
          </a:xfrm>
          <a:prstGeom prst="rect">
            <a:avLst/>
          </a:prstGeom>
          <a:noFill/>
          <a:ln>
            <a:noFill/>
          </a:ln>
        </p:spPr>
        <p:txBody>
          <a:bodyPr spcFirstLastPara="1" wrap="square" lIns="0" tIns="0" rIns="0" bIns="0" anchor="t" anchorCtr="0">
            <a:normAutofit/>
          </a:bodyPr>
          <a:lstStyle>
            <a:lvl1pPr marL="457200" lvl="0" indent="-228600" algn="l">
              <a:lnSpc>
                <a:spcPct val="110000"/>
              </a:lnSpc>
              <a:spcBef>
                <a:spcPts val="500"/>
              </a:spcBef>
              <a:spcAft>
                <a:spcPts val="0"/>
              </a:spcAft>
              <a:buClr>
                <a:schemeClr val="dk1"/>
              </a:buClr>
              <a:buSzPts val="1600"/>
              <a:buNone/>
              <a:defRPr sz="1600"/>
            </a:lvl1pPr>
            <a:lvl2pPr marL="914400" lvl="1" indent="-228600" algn="l">
              <a:lnSpc>
                <a:spcPct val="110000"/>
              </a:lnSpc>
              <a:spcBef>
                <a:spcPts val="500"/>
              </a:spcBef>
              <a:spcAft>
                <a:spcPts val="0"/>
              </a:spcAft>
              <a:buClr>
                <a:schemeClr val="dk1"/>
              </a:buClr>
              <a:buSzPts val="1400"/>
              <a:buNone/>
              <a:defRPr sz="1400"/>
            </a:lvl2pPr>
            <a:lvl3pPr marL="1371600" lvl="2" indent="-228600" algn="l">
              <a:lnSpc>
                <a:spcPct val="110000"/>
              </a:lnSpc>
              <a:spcBef>
                <a:spcPts val="500"/>
              </a:spcBef>
              <a:spcAft>
                <a:spcPts val="0"/>
              </a:spcAft>
              <a:buClr>
                <a:schemeClr val="dk1"/>
              </a:buClr>
              <a:buSzPts val="1200"/>
              <a:buNone/>
              <a:defRPr sz="1200"/>
            </a:lvl3pPr>
            <a:lvl4pPr marL="1828800" lvl="3" indent="-228600" algn="l">
              <a:lnSpc>
                <a:spcPct val="110000"/>
              </a:lnSpc>
              <a:spcBef>
                <a:spcPts val="500"/>
              </a:spcBef>
              <a:spcAft>
                <a:spcPts val="0"/>
              </a:spcAft>
              <a:buClr>
                <a:schemeClr val="dk1"/>
              </a:buClr>
              <a:buSzPts val="1000"/>
              <a:buNone/>
              <a:defRPr sz="1000"/>
            </a:lvl4pPr>
            <a:lvl5pPr marL="2286000" lvl="4" indent="-228600" algn="l">
              <a:lnSpc>
                <a:spcPct val="11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40"/>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0"/>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marR="0" lvl="0" algn="l" rtl="0">
              <a:lnSpc>
                <a:spcPct val="90000"/>
              </a:lnSpc>
              <a:spcBef>
                <a:spcPts val="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914400" y="1441992"/>
            <a:ext cx="10363200" cy="4349207"/>
          </a:xfrm>
          <a:prstGeom prst="rect">
            <a:avLst/>
          </a:prstGeom>
          <a:noFill/>
          <a:ln>
            <a:noFill/>
          </a:ln>
        </p:spPr>
        <p:txBody>
          <a:bodyPr spcFirstLastPara="1" wrap="square" lIns="0" tIns="0" rIns="0" bIns="0" anchor="t" anchorCtr="0">
            <a:normAutofit/>
          </a:bodyPr>
          <a:lstStyle>
            <a:lvl1pPr marL="457200" marR="0" lvl="0"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17500" algn="l" rtl="0">
              <a:lnSpc>
                <a:spcPct val="11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marR="0" lvl="3" indent="-304800" algn="l" rtl="0">
              <a:lnSpc>
                <a:spcPct val="11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1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9"/>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05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474"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74"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74"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74"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74"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74"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74"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74" b="0" i="0" u="none" strike="noStrike" cap="none">
                <a:solidFill>
                  <a:schemeClr val="dk1"/>
                </a:solidFill>
                <a:latin typeface="Arial"/>
                <a:ea typeface="Arial"/>
                <a:cs typeface="Arial"/>
                <a:sym typeface="Arial"/>
              </a:defRPr>
            </a:lvl9pPr>
          </a:lstStyle>
          <a:p>
            <a:endParaRPr/>
          </a:p>
        </p:txBody>
      </p:sp>
      <p:sp>
        <p:nvSpPr>
          <p:cNvPr id="13" name="Google Shape;13;p29"/>
          <p:cNvSpPr/>
          <p:nvPr/>
        </p:nvSpPr>
        <p:spPr>
          <a:xfrm>
            <a:off x="11519087" y="6043240"/>
            <a:ext cx="301752" cy="301752"/>
          </a:xfrm>
          <a:prstGeom prst="ellipse">
            <a:avLst/>
          </a:prstGeom>
          <a:solidFill>
            <a:schemeClr val="dk1"/>
          </a:solidFill>
          <a:ln w="12700" cap="flat" cmpd="sng">
            <a:solidFill>
              <a:srgbClr val="13274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b="0" i="0" u="none" strike="noStrike" cap="none">
              <a:solidFill>
                <a:schemeClr val="lt1"/>
              </a:solidFill>
              <a:latin typeface="Arial"/>
              <a:ea typeface="Arial"/>
              <a:cs typeface="Arial"/>
              <a:sym typeface="Arial"/>
            </a:endParaRPr>
          </a:p>
        </p:txBody>
      </p:sp>
      <p:sp>
        <p:nvSpPr>
          <p:cNvPr id="14" name="Google Shape;14;p29"/>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050" b="0" i="0" u="none" strike="noStrike" cap="none">
                <a:solidFill>
                  <a:schemeClr val="lt1"/>
                </a:solidFill>
                <a:latin typeface="Arial"/>
                <a:ea typeface="Arial"/>
                <a:cs typeface="Arial"/>
                <a:sym typeface="Arial"/>
              </a:defRPr>
            </a:lvl1pPr>
            <a:lvl2pPr marL="0" marR="0" lvl="1" indent="0" algn="ctr" rtl="0">
              <a:spcBef>
                <a:spcPts val="0"/>
              </a:spcBef>
              <a:buNone/>
              <a:defRPr sz="1050" b="0" i="0" u="none" strike="noStrike" cap="none">
                <a:solidFill>
                  <a:schemeClr val="lt1"/>
                </a:solidFill>
                <a:latin typeface="Arial"/>
                <a:ea typeface="Arial"/>
                <a:cs typeface="Arial"/>
                <a:sym typeface="Arial"/>
              </a:defRPr>
            </a:lvl2pPr>
            <a:lvl3pPr marL="0" marR="0" lvl="2" indent="0" algn="ctr" rtl="0">
              <a:spcBef>
                <a:spcPts val="0"/>
              </a:spcBef>
              <a:buNone/>
              <a:defRPr sz="1050" b="0" i="0" u="none" strike="noStrike" cap="none">
                <a:solidFill>
                  <a:schemeClr val="lt1"/>
                </a:solidFill>
                <a:latin typeface="Arial"/>
                <a:ea typeface="Arial"/>
                <a:cs typeface="Arial"/>
                <a:sym typeface="Arial"/>
              </a:defRPr>
            </a:lvl3pPr>
            <a:lvl4pPr marL="0" marR="0" lvl="3" indent="0" algn="ctr" rtl="0">
              <a:spcBef>
                <a:spcPts val="0"/>
              </a:spcBef>
              <a:buNone/>
              <a:defRPr sz="1050" b="0" i="0" u="none" strike="noStrike" cap="none">
                <a:solidFill>
                  <a:schemeClr val="lt1"/>
                </a:solidFill>
                <a:latin typeface="Arial"/>
                <a:ea typeface="Arial"/>
                <a:cs typeface="Arial"/>
                <a:sym typeface="Arial"/>
              </a:defRPr>
            </a:lvl4pPr>
            <a:lvl5pPr marL="0" marR="0" lvl="4" indent="0" algn="ctr" rtl="0">
              <a:spcBef>
                <a:spcPts val="0"/>
              </a:spcBef>
              <a:buNone/>
              <a:defRPr sz="1050" b="0" i="0" u="none" strike="noStrike" cap="none">
                <a:solidFill>
                  <a:schemeClr val="lt1"/>
                </a:solidFill>
                <a:latin typeface="Arial"/>
                <a:ea typeface="Arial"/>
                <a:cs typeface="Arial"/>
                <a:sym typeface="Arial"/>
              </a:defRPr>
            </a:lvl5pPr>
            <a:lvl6pPr marL="0" marR="0" lvl="5" indent="0" algn="ctr" rtl="0">
              <a:spcBef>
                <a:spcPts val="0"/>
              </a:spcBef>
              <a:buNone/>
              <a:defRPr sz="1050" b="0" i="0" u="none" strike="noStrike" cap="none">
                <a:solidFill>
                  <a:schemeClr val="lt1"/>
                </a:solidFill>
                <a:latin typeface="Arial"/>
                <a:ea typeface="Arial"/>
                <a:cs typeface="Arial"/>
                <a:sym typeface="Arial"/>
              </a:defRPr>
            </a:lvl6pPr>
            <a:lvl7pPr marL="0" marR="0" lvl="6" indent="0" algn="ctr" rtl="0">
              <a:spcBef>
                <a:spcPts val="0"/>
              </a:spcBef>
              <a:buNone/>
              <a:defRPr sz="1050" b="0" i="0" u="none" strike="noStrike" cap="none">
                <a:solidFill>
                  <a:schemeClr val="lt1"/>
                </a:solidFill>
                <a:latin typeface="Arial"/>
                <a:ea typeface="Arial"/>
                <a:cs typeface="Arial"/>
                <a:sym typeface="Arial"/>
              </a:defRPr>
            </a:lvl7pPr>
            <a:lvl8pPr marL="0" marR="0" lvl="7" indent="0" algn="ctr" rtl="0">
              <a:spcBef>
                <a:spcPts val="0"/>
              </a:spcBef>
              <a:buNone/>
              <a:defRPr sz="1050" b="0" i="0" u="none" strike="noStrike" cap="none">
                <a:solidFill>
                  <a:schemeClr val="lt1"/>
                </a:solidFill>
                <a:latin typeface="Arial"/>
                <a:ea typeface="Arial"/>
                <a:cs typeface="Arial"/>
                <a:sym typeface="Arial"/>
              </a:defRPr>
            </a:lvl8pPr>
            <a:lvl9pPr marL="0" marR="0" lvl="8" indent="0" algn="ctr" rtl="0">
              <a:spcBef>
                <a:spcPts val="0"/>
              </a:spcBef>
              <a:buNone/>
              <a:defRPr sz="105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576">
          <p15:clr>
            <a:srgbClr val="F26B43"/>
          </p15:clr>
        </p15:guide>
        <p15:guide id="3" pos="3840">
          <p15:clr>
            <a:srgbClr val="F26B43"/>
          </p15:clr>
        </p15:guide>
        <p15:guide id="4" pos="7104">
          <p15:clr>
            <a:srgbClr val="F26B43"/>
          </p15:clr>
        </p15:guide>
        <p15:guide id="5" orient="horz" pos="600">
          <p15:clr>
            <a:srgbClr val="F26B43"/>
          </p15:clr>
        </p15:guide>
        <p15:guide id="6" orient="horz" pos="1032">
          <p15:clr>
            <a:srgbClr val="F26B43"/>
          </p15:clr>
        </p15:guide>
        <p15:guide id="7" orient="horz" pos="3648">
          <p15:clr>
            <a:srgbClr val="F26B43"/>
          </p15:clr>
        </p15:guide>
        <p15:guide id="8" orient="horz" pos="4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6"/>
        <p:cNvGrpSpPr/>
        <p:nvPr/>
      </p:nvGrpSpPr>
      <p:grpSpPr>
        <a:xfrm>
          <a:off x="0" y="0"/>
          <a:ext cx="0" cy="0"/>
          <a:chOff x="0" y="0"/>
          <a:chExt cx="0" cy="0"/>
        </a:xfrm>
      </p:grpSpPr>
      <p:sp>
        <p:nvSpPr>
          <p:cNvPr id="177" name="Google Shape;177;p34"/>
          <p:cNvSpPr txBox="1">
            <a:spLocks noGrp="1"/>
          </p:cNvSpPr>
          <p:nvPr>
            <p:ph type="title"/>
          </p:nvPr>
        </p:nvSpPr>
        <p:spPr>
          <a:xfrm>
            <a:off x="914400" y="365125"/>
            <a:ext cx="10363200" cy="913069"/>
          </a:xfrm>
          <a:prstGeom prst="rect">
            <a:avLst/>
          </a:prstGeom>
          <a:noFill/>
          <a:ln>
            <a:noFill/>
          </a:ln>
        </p:spPr>
        <p:txBody>
          <a:bodyPr spcFirstLastPara="1" wrap="square" lIns="0" tIns="0" rIns="0" bIns="0" anchor="ctr" anchorCtr="0">
            <a:normAutofit/>
          </a:bodyPr>
          <a:lstStyle>
            <a:lvl1pPr marR="0" lvl="0" algn="l" rtl="0">
              <a:lnSpc>
                <a:spcPct val="90000"/>
              </a:lnSpc>
              <a:spcBef>
                <a:spcPts val="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8" name="Google Shape;178;p34"/>
          <p:cNvSpPr txBox="1">
            <a:spLocks noGrp="1"/>
          </p:cNvSpPr>
          <p:nvPr>
            <p:ph type="body" idx="1"/>
          </p:nvPr>
        </p:nvSpPr>
        <p:spPr>
          <a:xfrm>
            <a:off x="914400" y="1441992"/>
            <a:ext cx="10363200" cy="4349207"/>
          </a:xfrm>
          <a:prstGeom prst="rect">
            <a:avLst/>
          </a:prstGeom>
          <a:noFill/>
          <a:ln>
            <a:noFill/>
          </a:ln>
        </p:spPr>
        <p:txBody>
          <a:bodyPr spcFirstLastPara="1" wrap="square" lIns="0" tIns="0" rIns="0" bIns="0" anchor="t" anchorCtr="0">
            <a:normAutofit/>
          </a:bodyPr>
          <a:lstStyle>
            <a:lvl1pPr marL="457200" marR="0" lvl="0"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17500" algn="l" rtl="0">
              <a:lnSpc>
                <a:spcPct val="11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marR="0" lvl="3" indent="-304800" algn="l" rtl="0">
              <a:lnSpc>
                <a:spcPct val="11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1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79" name="Google Shape;179;p34"/>
          <p:cNvSpPr txBox="1">
            <a:spLocks noGrp="1"/>
          </p:cNvSpPr>
          <p:nvPr>
            <p:ph type="ftr" idx="11"/>
          </p:nvPr>
        </p:nvSpPr>
        <p:spPr>
          <a:xfrm>
            <a:off x="914400" y="6356350"/>
            <a:ext cx="1036320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050">
                <a:solidFill>
                  <a:schemeClr val="dk1"/>
                </a:solidFill>
                <a:latin typeface="Arial"/>
                <a:ea typeface="Arial"/>
                <a:cs typeface="Arial"/>
                <a:sym typeface="Arial"/>
              </a:defRPr>
            </a:lvl1pPr>
            <a:lvl2pPr marR="0" lvl="1" algn="l" rtl="0">
              <a:spcBef>
                <a:spcPts val="0"/>
              </a:spcBef>
              <a:spcAft>
                <a:spcPts val="0"/>
              </a:spcAft>
              <a:buSzPts val="1400"/>
              <a:buNone/>
              <a:defRPr sz="1474"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74"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74"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74"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74"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74"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74"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74" b="0" i="0" u="none" strike="noStrike" cap="none">
                <a:solidFill>
                  <a:schemeClr val="dk1"/>
                </a:solidFill>
                <a:latin typeface="Arial"/>
                <a:ea typeface="Arial"/>
                <a:cs typeface="Arial"/>
                <a:sym typeface="Arial"/>
              </a:defRPr>
            </a:lvl9pPr>
          </a:lstStyle>
          <a:p>
            <a:endParaRPr/>
          </a:p>
        </p:txBody>
      </p:sp>
      <p:sp>
        <p:nvSpPr>
          <p:cNvPr id="180" name="Google Shape;180;p34"/>
          <p:cNvSpPr/>
          <p:nvPr/>
        </p:nvSpPr>
        <p:spPr>
          <a:xfrm>
            <a:off x="11519087" y="6043240"/>
            <a:ext cx="301752" cy="301752"/>
          </a:xfrm>
          <a:prstGeom prst="ellipse">
            <a:avLst/>
          </a:prstGeom>
          <a:solidFill>
            <a:schemeClr val="dk1"/>
          </a:solidFill>
          <a:ln w="12700" cap="flat" cmpd="sng">
            <a:solidFill>
              <a:srgbClr val="13274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181" name="Google Shape;181;p34"/>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050">
                <a:solidFill>
                  <a:schemeClr val="lt1"/>
                </a:solidFill>
                <a:latin typeface="Arial"/>
                <a:ea typeface="Arial"/>
                <a:cs typeface="Arial"/>
                <a:sym typeface="Arial"/>
              </a:defRPr>
            </a:lvl1pPr>
            <a:lvl2pPr marL="0" marR="0" lvl="1" indent="0" algn="ctr" rtl="0">
              <a:spcBef>
                <a:spcPts val="0"/>
              </a:spcBef>
              <a:buNone/>
              <a:defRPr sz="1050">
                <a:solidFill>
                  <a:schemeClr val="lt1"/>
                </a:solidFill>
                <a:latin typeface="Arial"/>
                <a:ea typeface="Arial"/>
                <a:cs typeface="Arial"/>
                <a:sym typeface="Arial"/>
              </a:defRPr>
            </a:lvl2pPr>
            <a:lvl3pPr marL="0" marR="0" lvl="2" indent="0" algn="ctr" rtl="0">
              <a:spcBef>
                <a:spcPts val="0"/>
              </a:spcBef>
              <a:buNone/>
              <a:defRPr sz="1050">
                <a:solidFill>
                  <a:schemeClr val="lt1"/>
                </a:solidFill>
                <a:latin typeface="Arial"/>
                <a:ea typeface="Arial"/>
                <a:cs typeface="Arial"/>
                <a:sym typeface="Arial"/>
              </a:defRPr>
            </a:lvl3pPr>
            <a:lvl4pPr marL="0" marR="0" lvl="3" indent="0" algn="ctr" rtl="0">
              <a:spcBef>
                <a:spcPts val="0"/>
              </a:spcBef>
              <a:buNone/>
              <a:defRPr sz="1050">
                <a:solidFill>
                  <a:schemeClr val="lt1"/>
                </a:solidFill>
                <a:latin typeface="Arial"/>
                <a:ea typeface="Arial"/>
                <a:cs typeface="Arial"/>
                <a:sym typeface="Arial"/>
              </a:defRPr>
            </a:lvl4pPr>
            <a:lvl5pPr marL="0" marR="0" lvl="4" indent="0" algn="ctr" rtl="0">
              <a:spcBef>
                <a:spcPts val="0"/>
              </a:spcBef>
              <a:buNone/>
              <a:defRPr sz="1050">
                <a:solidFill>
                  <a:schemeClr val="lt1"/>
                </a:solidFill>
                <a:latin typeface="Arial"/>
                <a:ea typeface="Arial"/>
                <a:cs typeface="Arial"/>
                <a:sym typeface="Arial"/>
              </a:defRPr>
            </a:lvl5pPr>
            <a:lvl6pPr marL="0" marR="0" lvl="5" indent="0" algn="ctr" rtl="0">
              <a:spcBef>
                <a:spcPts val="0"/>
              </a:spcBef>
              <a:buNone/>
              <a:defRPr sz="1050">
                <a:solidFill>
                  <a:schemeClr val="lt1"/>
                </a:solidFill>
                <a:latin typeface="Arial"/>
                <a:ea typeface="Arial"/>
                <a:cs typeface="Arial"/>
                <a:sym typeface="Arial"/>
              </a:defRPr>
            </a:lvl6pPr>
            <a:lvl7pPr marL="0" marR="0" lvl="6" indent="0" algn="ctr" rtl="0">
              <a:spcBef>
                <a:spcPts val="0"/>
              </a:spcBef>
              <a:buNone/>
              <a:defRPr sz="1050">
                <a:solidFill>
                  <a:schemeClr val="lt1"/>
                </a:solidFill>
                <a:latin typeface="Arial"/>
                <a:ea typeface="Arial"/>
                <a:cs typeface="Arial"/>
                <a:sym typeface="Arial"/>
              </a:defRPr>
            </a:lvl7pPr>
            <a:lvl8pPr marL="0" marR="0" lvl="7" indent="0" algn="ctr" rtl="0">
              <a:spcBef>
                <a:spcPts val="0"/>
              </a:spcBef>
              <a:buNone/>
              <a:defRPr sz="1050">
                <a:solidFill>
                  <a:schemeClr val="lt1"/>
                </a:solidFill>
                <a:latin typeface="Arial"/>
                <a:ea typeface="Arial"/>
                <a:cs typeface="Arial"/>
                <a:sym typeface="Arial"/>
              </a:defRPr>
            </a:lvl8pPr>
            <a:lvl9pPr marL="0" marR="0" lvl="8" indent="0" algn="ctr" rtl="0">
              <a:spcBef>
                <a:spcPts val="0"/>
              </a:spcBef>
              <a:buNone/>
              <a:defRPr sz="105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182" name="Google Shape;182;p34"/>
          <p:cNvSpPr txBox="1"/>
          <p:nvPr/>
        </p:nvSpPr>
        <p:spPr>
          <a:xfrm>
            <a:off x="914400" y="6019503"/>
            <a:ext cx="2989007"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050" b="1">
                <a:solidFill>
                  <a:schemeClr val="dk1"/>
                </a:solidFill>
                <a:latin typeface="Arial"/>
                <a:ea typeface="Arial"/>
                <a:cs typeface="Arial"/>
                <a:sym typeface="Arial"/>
              </a:rPr>
              <a:t>Fred Hutchinson Cancer Center</a:t>
            </a:r>
            <a:endParaRPr/>
          </a:p>
        </p:txBody>
      </p:sp>
      <p:cxnSp>
        <p:nvCxnSpPr>
          <p:cNvPr id="183" name="Google Shape;183;p34"/>
          <p:cNvCxnSpPr/>
          <p:nvPr/>
        </p:nvCxnSpPr>
        <p:spPr>
          <a:xfrm rot="10800000">
            <a:off x="3057832" y="6222047"/>
            <a:ext cx="8219768" cy="0"/>
          </a:xfrm>
          <a:prstGeom prst="straightConnector1">
            <a:avLst/>
          </a:prstGeom>
          <a:noFill/>
          <a:ln w="9525" cap="flat" cmpd="sng">
            <a:solidFill>
              <a:schemeClr val="accent3"/>
            </a:solidFill>
            <a:prstDash val="solid"/>
            <a:miter lim="8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576">
          <p15:clr>
            <a:srgbClr val="F26B43"/>
          </p15:clr>
        </p15:guide>
        <p15:guide id="3" pos="3840">
          <p15:clr>
            <a:srgbClr val="F26B43"/>
          </p15:clr>
        </p15:guide>
        <p15:guide id="4" pos="7104">
          <p15:clr>
            <a:srgbClr val="F26B43"/>
          </p15:clr>
        </p15:guide>
        <p15:guide id="5" orient="horz" pos="600">
          <p15:clr>
            <a:srgbClr val="F26B43"/>
          </p15:clr>
        </p15:guide>
        <p15:guide id="6" orient="horz" pos="1032">
          <p15:clr>
            <a:srgbClr val="F26B43"/>
          </p15:clr>
        </p15:guide>
        <p15:guide id="7" orient="horz" pos="3648">
          <p15:clr>
            <a:srgbClr val="F26B43"/>
          </p15:clr>
        </p15:guide>
        <p15:guide id="8"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g"/><Relationship Id="rId7"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png"/><Relationship Id="rId9"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6.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1"/>
          <p:cNvSpPr txBox="1">
            <a:spLocks noGrp="1"/>
          </p:cNvSpPr>
          <p:nvPr>
            <p:ph type="ctrTitle"/>
          </p:nvPr>
        </p:nvSpPr>
        <p:spPr>
          <a:xfrm>
            <a:off x="619432" y="1638299"/>
            <a:ext cx="7914968" cy="3023315"/>
          </a:xfrm>
          <a:prstGeom prst="rect">
            <a:avLst/>
          </a:prstGeom>
          <a:noFill/>
          <a:ln>
            <a:noFill/>
          </a:ln>
        </p:spPr>
        <p:txBody>
          <a:bodyPr spcFirstLastPara="1" wrap="square" lIns="0" tIns="0" rIns="0" bIns="0" anchor="ctr" anchorCtr="0">
            <a:normAutofit/>
          </a:bodyPr>
          <a:lstStyle/>
          <a:p>
            <a:pPr marL="0" lvl="0" indent="0" algn="l" rtl="0">
              <a:lnSpc>
                <a:spcPct val="90000"/>
              </a:lnSpc>
              <a:spcBef>
                <a:spcPts val="0"/>
              </a:spcBef>
              <a:spcAft>
                <a:spcPts val="0"/>
              </a:spcAft>
              <a:buClr>
                <a:schemeClr val="accent4"/>
              </a:buClr>
              <a:buSzPts val="3600"/>
              <a:buFont typeface="Calibri"/>
              <a:buNone/>
            </a:pPr>
            <a:r>
              <a:rPr lang="en-US" sz="3600" dirty="0" err="1">
                <a:solidFill>
                  <a:schemeClr val="accent4"/>
                </a:solidFill>
                <a:latin typeface="Calibri"/>
                <a:ea typeface="Calibri"/>
                <a:cs typeface="Calibri"/>
                <a:sym typeface="Calibri"/>
              </a:rPr>
              <a:t>IndigeQuit</a:t>
            </a:r>
            <a:endParaRPr sz="3600" dirty="0">
              <a:solidFill>
                <a:schemeClr val="accent4"/>
              </a:solidFill>
              <a:latin typeface="Calibri"/>
              <a:ea typeface="Calibri"/>
              <a:cs typeface="Calibri"/>
              <a:sym typeface="Calibri"/>
            </a:endParaRPr>
          </a:p>
          <a:p>
            <a:pPr marL="0" lvl="0" indent="0" algn="l" rtl="0">
              <a:lnSpc>
                <a:spcPct val="90000"/>
              </a:lnSpc>
              <a:spcBef>
                <a:spcPts val="0"/>
              </a:spcBef>
              <a:spcAft>
                <a:spcPts val="0"/>
              </a:spcAft>
              <a:buClr>
                <a:schemeClr val="accent4"/>
              </a:buClr>
              <a:buSzPts val="3600"/>
              <a:buFont typeface="Calibri"/>
              <a:buNone/>
            </a:pPr>
            <a:r>
              <a:rPr lang="en-US" sz="3600" b="0" dirty="0">
                <a:latin typeface="Calibri"/>
                <a:ea typeface="Calibri"/>
                <a:cs typeface="Calibri"/>
                <a:sym typeface="Calibri"/>
              </a:rPr>
              <a:t>American Indian and Alaska Native Cultural Adaptation of a Smartphone Application for Commercial Cigarette Smoking Cessation</a:t>
            </a:r>
            <a:endParaRPr dirty="0"/>
          </a:p>
        </p:txBody>
      </p:sp>
      <p:sp>
        <p:nvSpPr>
          <p:cNvPr id="355" name="Google Shape;355;p1"/>
          <p:cNvSpPr txBox="1">
            <a:spLocks noGrp="1"/>
          </p:cNvSpPr>
          <p:nvPr>
            <p:ph type="subTitle" idx="1"/>
          </p:nvPr>
        </p:nvSpPr>
        <p:spPr>
          <a:xfrm>
            <a:off x="619432" y="5011615"/>
            <a:ext cx="6625430" cy="163537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2400"/>
              <a:buNone/>
            </a:pPr>
            <a:r>
              <a:rPr lang="en-US" sz="2400" b="1">
                <a:latin typeface="Calibri"/>
                <a:ea typeface="Calibri"/>
                <a:cs typeface="Calibri"/>
                <a:sym typeface="Calibri"/>
              </a:rPr>
              <a:t>Hershel Clark, MPH (Navajo Nation)</a:t>
            </a:r>
            <a:endParaRPr sz="2400" b="1">
              <a:latin typeface="Calibri"/>
              <a:ea typeface="Calibri"/>
              <a:cs typeface="Calibri"/>
              <a:sym typeface="Calibri"/>
            </a:endParaRPr>
          </a:p>
          <a:p>
            <a:pPr marL="0" lvl="0" indent="0" algn="l" rtl="0">
              <a:lnSpc>
                <a:spcPct val="110000"/>
              </a:lnSpc>
              <a:spcBef>
                <a:spcPts val="0"/>
              </a:spcBef>
              <a:spcAft>
                <a:spcPts val="0"/>
              </a:spcAft>
              <a:buClr>
                <a:schemeClr val="dk1"/>
              </a:buClr>
              <a:buSzPts val="2400"/>
              <a:buNone/>
            </a:pPr>
            <a:r>
              <a:rPr lang="en-US" sz="2400" b="1">
                <a:latin typeface="Calibri"/>
                <a:ea typeface="Calibri"/>
                <a:cs typeface="Calibri"/>
                <a:sym typeface="Calibri"/>
              </a:rPr>
              <a:t>Chase Kornacki, MPH (Navajo Nation)</a:t>
            </a:r>
            <a:endParaRPr/>
          </a:p>
        </p:txBody>
      </p:sp>
      <p:sp>
        <p:nvSpPr>
          <p:cNvPr id="356" name="Google Shape;356;p1"/>
          <p:cNvSpPr txBox="1"/>
          <p:nvPr/>
        </p:nvSpPr>
        <p:spPr>
          <a:xfrm>
            <a:off x="1240971" y="1023257"/>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8"/>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10</a:t>
            </a:fld>
            <a:endParaRPr/>
          </a:p>
        </p:txBody>
      </p:sp>
      <p:sp>
        <p:nvSpPr>
          <p:cNvPr id="488" name="Google Shape;488;p8"/>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489" name="Google Shape;489;p8"/>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Acceptance and Commitment Therapy (ACT)</a:t>
            </a:r>
            <a:endParaRPr/>
          </a:p>
        </p:txBody>
      </p:sp>
      <p:cxnSp>
        <p:nvCxnSpPr>
          <p:cNvPr id="490" name="Google Shape;490;p8"/>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491" name="Google Shape;491;p8"/>
          <p:cNvSpPr txBox="1"/>
          <p:nvPr/>
        </p:nvSpPr>
        <p:spPr>
          <a:xfrm>
            <a:off x="4026393" y="1671856"/>
            <a:ext cx="7251300" cy="18516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en-US" sz="2500">
                <a:solidFill>
                  <a:schemeClr val="dk1"/>
                </a:solidFill>
                <a:latin typeface="Calibri"/>
                <a:ea typeface="Calibri"/>
                <a:cs typeface="Calibri"/>
                <a:sym typeface="Calibri"/>
              </a:rPr>
              <a:t>Teaches people how to </a:t>
            </a:r>
            <a:r>
              <a:rPr lang="en-US" sz="2500" b="1">
                <a:solidFill>
                  <a:schemeClr val="dk1"/>
                </a:solidFill>
                <a:latin typeface="Calibri"/>
                <a:ea typeface="Calibri"/>
                <a:cs typeface="Calibri"/>
                <a:sym typeface="Calibri"/>
              </a:rPr>
              <a:t>notice cravings</a:t>
            </a:r>
            <a:r>
              <a:rPr lang="en-US" sz="2500">
                <a:solidFill>
                  <a:schemeClr val="dk1"/>
                </a:solidFill>
                <a:latin typeface="Calibri"/>
                <a:ea typeface="Calibri"/>
                <a:cs typeface="Calibri"/>
                <a:sym typeface="Calibri"/>
              </a:rPr>
              <a:t> to smoke commercial tobacco and </a:t>
            </a:r>
            <a:r>
              <a:rPr lang="en-US" sz="2500" b="1">
                <a:solidFill>
                  <a:schemeClr val="dk1"/>
                </a:solidFill>
                <a:latin typeface="Calibri"/>
                <a:ea typeface="Calibri"/>
                <a:cs typeface="Calibri"/>
                <a:sym typeface="Calibri"/>
              </a:rPr>
              <a:t>let them pass without giving in</a:t>
            </a:r>
            <a:r>
              <a:rPr lang="en-US" sz="2500">
                <a:solidFill>
                  <a:schemeClr val="dk1"/>
                </a:solidFill>
                <a:latin typeface="Calibri"/>
                <a:ea typeface="Calibri"/>
                <a:cs typeface="Calibri"/>
                <a:sym typeface="Calibri"/>
              </a:rPr>
              <a:t>, rather than trying to avoid or fight the cravings.</a:t>
            </a:r>
            <a:endParaRPr sz="2500"/>
          </a:p>
        </p:txBody>
      </p:sp>
      <p:pic>
        <p:nvPicPr>
          <p:cNvPr id="492" name="Google Shape;492;p8" descr="Acceptance &amp; Commitment Therapy (ACT) - The Mindly Group, PLLC"/>
          <p:cNvPicPr preferRelativeResize="0"/>
          <p:nvPr/>
        </p:nvPicPr>
        <p:blipFill rotWithShape="1">
          <a:blip r:embed="rId3">
            <a:alphaModFix/>
          </a:blip>
          <a:srcRect b="-867"/>
          <a:stretch/>
        </p:blipFill>
        <p:spPr>
          <a:xfrm>
            <a:off x="888355" y="1671857"/>
            <a:ext cx="2750302" cy="1851614"/>
          </a:xfrm>
          <a:prstGeom prst="rect">
            <a:avLst/>
          </a:prstGeom>
          <a:noFill/>
          <a:ln>
            <a:noFill/>
          </a:ln>
        </p:spPr>
      </p:pic>
      <p:pic>
        <p:nvPicPr>
          <p:cNvPr id="493" name="Google Shape;493;p8" descr="How to Identify Your Core Values - Kristen Barden | 2K Dental Coaching"/>
          <p:cNvPicPr preferRelativeResize="0"/>
          <p:nvPr/>
        </p:nvPicPr>
        <p:blipFill rotWithShape="1">
          <a:blip r:embed="rId4">
            <a:alphaModFix/>
          </a:blip>
          <a:srcRect/>
          <a:stretch/>
        </p:blipFill>
        <p:spPr>
          <a:xfrm>
            <a:off x="888355" y="3787331"/>
            <a:ext cx="2750302" cy="1851614"/>
          </a:xfrm>
          <a:prstGeom prst="rect">
            <a:avLst/>
          </a:prstGeom>
          <a:noFill/>
          <a:ln>
            <a:noFill/>
          </a:ln>
        </p:spPr>
      </p:pic>
      <p:sp>
        <p:nvSpPr>
          <p:cNvPr id="494" name="Google Shape;494;p8"/>
          <p:cNvSpPr txBox="1"/>
          <p:nvPr/>
        </p:nvSpPr>
        <p:spPr>
          <a:xfrm>
            <a:off x="4026393" y="3787325"/>
            <a:ext cx="7251300" cy="185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500">
                <a:solidFill>
                  <a:schemeClr val="dk1"/>
                </a:solidFill>
                <a:latin typeface="Calibri"/>
                <a:ea typeface="Calibri"/>
                <a:cs typeface="Calibri"/>
                <a:sym typeface="Calibri"/>
              </a:rPr>
              <a:t>ACT helps people </a:t>
            </a:r>
            <a:r>
              <a:rPr lang="en-US" sz="2500" b="1">
                <a:solidFill>
                  <a:schemeClr val="dk1"/>
                </a:solidFill>
                <a:latin typeface="Calibri"/>
                <a:ea typeface="Calibri"/>
                <a:cs typeface="Calibri"/>
                <a:sym typeface="Calibri"/>
              </a:rPr>
              <a:t>find motivation</a:t>
            </a:r>
            <a:r>
              <a:rPr lang="en-US" sz="2500">
                <a:solidFill>
                  <a:schemeClr val="dk1"/>
                </a:solidFill>
                <a:latin typeface="Calibri"/>
                <a:ea typeface="Calibri"/>
                <a:cs typeface="Calibri"/>
                <a:sym typeface="Calibri"/>
              </a:rPr>
              <a:t> to quit smoking commercial tobacco by </a:t>
            </a:r>
            <a:r>
              <a:rPr lang="en-US" sz="2500" b="1">
                <a:solidFill>
                  <a:schemeClr val="dk1"/>
                </a:solidFill>
                <a:latin typeface="Calibri"/>
                <a:ea typeface="Calibri"/>
                <a:cs typeface="Calibri"/>
                <a:sym typeface="Calibri"/>
              </a:rPr>
              <a:t>connecting it to what matters most to them</a:t>
            </a:r>
            <a:r>
              <a:rPr lang="en-US" sz="2500">
                <a:solidFill>
                  <a:schemeClr val="dk1"/>
                </a:solidFill>
                <a:latin typeface="Calibri"/>
                <a:ea typeface="Calibri"/>
                <a:cs typeface="Calibri"/>
                <a:sym typeface="Calibri"/>
              </a:rPr>
              <a:t>—like their health, family, or personal goals.</a:t>
            </a:r>
            <a:endParaRPr sz="2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7"/>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11</a:t>
            </a:fld>
            <a:endParaRPr/>
          </a:p>
        </p:txBody>
      </p:sp>
      <p:sp>
        <p:nvSpPr>
          <p:cNvPr id="501" name="Google Shape;501;p7"/>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502" name="Google Shape;502;p7"/>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dk1"/>
              </a:buClr>
              <a:buSzPts val="4000"/>
              <a:buFont typeface="Calibri"/>
              <a:buNone/>
            </a:pPr>
            <a:r>
              <a:rPr lang="en-US" sz="4000" b="0">
                <a:solidFill>
                  <a:schemeClr val="dk1"/>
                </a:solidFill>
                <a:latin typeface="Calibri"/>
                <a:ea typeface="Calibri"/>
                <a:cs typeface="Calibri"/>
                <a:sym typeface="Calibri"/>
              </a:rPr>
              <a:t>The </a:t>
            </a:r>
            <a:r>
              <a:rPr lang="en-US" sz="4000">
                <a:solidFill>
                  <a:schemeClr val="dk1"/>
                </a:solidFill>
                <a:latin typeface="Calibri"/>
                <a:ea typeface="Calibri"/>
                <a:cs typeface="Calibri"/>
                <a:sym typeface="Calibri"/>
              </a:rPr>
              <a:t>Goal</a:t>
            </a:r>
            <a:endParaRPr/>
          </a:p>
        </p:txBody>
      </p:sp>
      <p:cxnSp>
        <p:nvCxnSpPr>
          <p:cNvPr id="503" name="Google Shape;503;p7"/>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504" name="Google Shape;504;p7"/>
          <p:cNvSpPr/>
          <p:nvPr/>
        </p:nvSpPr>
        <p:spPr>
          <a:xfrm>
            <a:off x="569343" y="6016752"/>
            <a:ext cx="10872000" cy="365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505" name="Google Shape;505;p7"/>
          <p:cNvPicPr preferRelativeResize="0"/>
          <p:nvPr/>
        </p:nvPicPr>
        <p:blipFill>
          <a:blip r:embed="rId3">
            <a:alphaModFix/>
          </a:blip>
          <a:stretch>
            <a:fillRect/>
          </a:stretch>
        </p:blipFill>
        <p:spPr>
          <a:xfrm>
            <a:off x="1872546" y="2153887"/>
            <a:ext cx="2076450" cy="2057400"/>
          </a:xfrm>
          <a:prstGeom prst="rect">
            <a:avLst/>
          </a:prstGeom>
          <a:noFill/>
          <a:ln>
            <a:noFill/>
          </a:ln>
        </p:spPr>
      </p:pic>
      <p:sp>
        <p:nvSpPr>
          <p:cNvPr id="506" name="Google Shape;506;p7"/>
          <p:cNvSpPr txBox="1"/>
          <p:nvPr/>
        </p:nvSpPr>
        <p:spPr>
          <a:xfrm>
            <a:off x="1551621" y="4267200"/>
            <a:ext cx="2718300" cy="1851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a:solidFill>
                  <a:schemeClr val="dk1"/>
                </a:solidFill>
                <a:latin typeface="Calibri"/>
                <a:ea typeface="Calibri"/>
                <a:cs typeface="Calibri"/>
                <a:sym typeface="Calibri"/>
              </a:rPr>
              <a:t>Original App</a:t>
            </a:r>
            <a:endParaRPr sz="3800"/>
          </a:p>
        </p:txBody>
      </p:sp>
      <p:cxnSp>
        <p:nvCxnSpPr>
          <p:cNvPr id="507" name="Google Shape;507;p7"/>
          <p:cNvCxnSpPr/>
          <p:nvPr/>
        </p:nvCxnSpPr>
        <p:spPr>
          <a:xfrm rot="10800000" flipH="1">
            <a:off x="4585788" y="3403938"/>
            <a:ext cx="2789700" cy="8400"/>
          </a:xfrm>
          <a:prstGeom prst="straightConnector1">
            <a:avLst/>
          </a:prstGeom>
          <a:noFill/>
          <a:ln w="76200" cap="flat" cmpd="sng">
            <a:solidFill>
              <a:schemeClr val="dk2"/>
            </a:solidFill>
            <a:prstDash val="solid"/>
            <a:round/>
            <a:headEnd type="none" w="med" len="med"/>
            <a:tailEnd type="triangle" w="med" len="med"/>
          </a:ln>
        </p:spPr>
      </p:cxnSp>
      <p:sp>
        <p:nvSpPr>
          <p:cNvPr id="508" name="Google Shape;508;p7"/>
          <p:cNvSpPr txBox="1"/>
          <p:nvPr/>
        </p:nvSpPr>
        <p:spPr>
          <a:xfrm>
            <a:off x="7070150" y="4211275"/>
            <a:ext cx="3960900" cy="1851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800">
                <a:solidFill>
                  <a:schemeClr val="dk1"/>
                </a:solidFill>
                <a:latin typeface="Calibri"/>
                <a:ea typeface="Calibri"/>
                <a:cs typeface="Calibri"/>
                <a:sym typeface="Calibri"/>
              </a:rPr>
              <a:t>New App built for Natives by Natives</a:t>
            </a:r>
            <a:endParaRPr sz="3800"/>
          </a:p>
        </p:txBody>
      </p:sp>
      <p:sp>
        <p:nvSpPr>
          <p:cNvPr id="509" name="Google Shape;509;p7"/>
          <p:cNvSpPr/>
          <p:nvPr/>
        </p:nvSpPr>
        <p:spPr>
          <a:xfrm>
            <a:off x="8012300" y="2209800"/>
            <a:ext cx="2076600" cy="2057400"/>
          </a:xfrm>
          <a:prstGeom prst="roundRect">
            <a:avLst>
              <a:gd name="adj" fmla="val 20798"/>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10" name="Google Shape;510;p7" descr="A logo of a peace sign&#10;&#10;AI-generated content may be incorrect."/>
          <p:cNvPicPr preferRelativeResize="0"/>
          <p:nvPr/>
        </p:nvPicPr>
        <p:blipFill rotWithShape="1">
          <a:blip r:embed="rId4">
            <a:alphaModFix/>
          </a:blip>
          <a:srcRect/>
          <a:stretch/>
        </p:blipFill>
        <p:spPr>
          <a:xfrm>
            <a:off x="8012300" y="2214725"/>
            <a:ext cx="2076450" cy="20475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12"/>
          <p:cNvSpPr txBox="1">
            <a:spLocks noGrp="1"/>
          </p:cNvSpPr>
          <p:nvPr>
            <p:ph type="title"/>
          </p:nvPr>
        </p:nvSpPr>
        <p:spPr>
          <a:xfrm>
            <a:off x="926757" y="1809530"/>
            <a:ext cx="7125043" cy="3238939"/>
          </a:xfrm>
          <a:prstGeom prst="rect">
            <a:avLst/>
          </a:prstGeom>
          <a:noFill/>
          <a:ln>
            <a:noFill/>
          </a:ln>
        </p:spPr>
        <p:txBody>
          <a:bodyPr spcFirstLastPara="1" wrap="square" lIns="0" tIns="0" rIns="0" bIns="0" anchor="ctr" anchorCtr="0">
            <a:normAutofit/>
          </a:bodyPr>
          <a:lstStyle/>
          <a:p>
            <a:pPr marL="0" lvl="0" indent="0" algn="l" rtl="0">
              <a:lnSpc>
                <a:spcPct val="90000"/>
              </a:lnSpc>
              <a:spcBef>
                <a:spcPts val="0"/>
              </a:spcBef>
              <a:spcAft>
                <a:spcPts val="0"/>
              </a:spcAft>
              <a:buClr>
                <a:schemeClr val="accent4"/>
              </a:buClr>
              <a:buSzPts val="5600"/>
              <a:buFont typeface="Calibri"/>
              <a:buNone/>
            </a:pPr>
            <a:r>
              <a:rPr lang="en-US" sz="5600" b="1">
                <a:solidFill>
                  <a:schemeClr val="accent4"/>
                </a:solidFill>
                <a:latin typeface="Calibri"/>
                <a:ea typeface="Calibri"/>
                <a:cs typeface="Calibri"/>
                <a:sym typeface="Calibri"/>
              </a:rPr>
              <a:t>IndigeQuit</a:t>
            </a:r>
            <a:br>
              <a:rPr lang="en-US" sz="5600">
                <a:latin typeface="Calibri"/>
                <a:ea typeface="Calibri"/>
                <a:cs typeface="Calibri"/>
                <a:sym typeface="Calibri"/>
              </a:rPr>
            </a:br>
            <a:r>
              <a:rPr lang="en-US" sz="4800">
                <a:latin typeface="Calibri"/>
                <a:ea typeface="Calibri"/>
                <a:cs typeface="Calibri"/>
                <a:sym typeface="Calibri"/>
              </a:rPr>
              <a:t>Culturally tailored app for AI/AN people</a:t>
            </a:r>
            <a:endParaRPr sz="4200">
              <a:latin typeface="Calibri"/>
              <a:ea typeface="Calibri"/>
              <a:cs typeface="Calibri"/>
              <a:sym typeface="Calibri"/>
            </a:endParaRPr>
          </a:p>
        </p:txBody>
      </p:sp>
      <p:sp>
        <p:nvSpPr>
          <p:cNvPr id="517" name="Google Shape;517;p12"/>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050"/>
              <a:buFont typeface="Arial"/>
              <a:buNone/>
            </a:pPr>
            <a:fld id="{00000000-1234-1234-1234-123412341234}" type="slidenum">
              <a:rPr lang="en-US" sz="1050" b="0" i="0" u="none" strike="noStrike" cap="none">
                <a:solidFill>
                  <a:srgbClr val="FFFFFF"/>
                </a:solidFill>
                <a:latin typeface="Arial"/>
                <a:ea typeface="Arial"/>
                <a:cs typeface="Arial"/>
                <a:sym typeface="Arial"/>
              </a:rPr>
              <a:t>12</a:t>
            </a:fld>
            <a:endParaRPr sz="1050" b="0" i="0" u="none" strike="noStrike" cap="none">
              <a:solidFill>
                <a:srgbClr val="FFFFFF"/>
              </a:solidFill>
              <a:latin typeface="Arial"/>
              <a:ea typeface="Arial"/>
              <a:cs typeface="Arial"/>
              <a:sym typeface="Arial"/>
            </a:endParaRPr>
          </a:p>
        </p:txBody>
      </p:sp>
      <p:sp>
        <p:nvSpPr>
          <p:cNvPr id="518" name="Google Shape;518;p12"/>
          <p:cNvSpPr txBox="1"/>
          <p:nvPr/>
        </p:nvSpPr>
        <p:spPr>
          <a:xfrm>
            <a:off x="2711116" y="6224337"/>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519" name="Google Shape;519;p12"/>
          <p:cNvSpPr txBox="1"/>
          <p:nvPr/>
        </p:nvSpPr>
        <p:spPr>
          <a:xfrm>
            <a:off x="1748589" y="6208295"/>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pic>
        <p:nvPicPr>
          <p:cNvPr id="520" name="Google Shape;520;p12" descr="A logo of a peace sign&#10;&#10;AI-generated content may be incorrect."/>
          <p:cNvPicPr preferRelativeResize="0"/>
          <p:nvPr/>
        </p:nvPicPr>
        <p:blipFill rotWithShape="1">
          <a:blip r:embed="rId3">
            <a:alphaModFix/>
          </a:blip>
          <a:srcRect/>
          <a:stretch/>
        </p:blipFill>
        <p:spPr>
          <a:xfrm>
            <a:off x="9393848" y="534023"/>
            <a:ext cx="2047515" cy="204751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13"/>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13</a:t>
            </a:fld>
            <a:endParaRPr/>
          </a:p>
        </p:txBody>
      </p:sp>
      <p:sp>
        <p:nvSpPr>
          <p:cNvPr id="527" name="Google Shape;527;p13"/>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cxnSp>
        <p:nvCxnSpPr>
          <p:cNvPr id="528" name="Google Shape;528;p13"/>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529" name="Google Shape;529;p13"/>
          <p:cNvSpPr/>
          <p:nvPr/>
        </p:nvSpPr>
        <p:spPr>
          <a:xfrm>
            <a:off x="554477" y="6123086"/>
            <a:ext cx="10807429" cy="55054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Times New Roman"/>
              <a:ea typeface="Times New Roman"/>
              <a:cs typeface="Times New Roman"/>
              <a:sym typeface="Times New Roman"/>
            </a:endParaRPr>
          </a:p>
        </p:txBody>
      </p:sp>
      <p:sp>
        <p:nvSpPr>
          <p:cNvPr id="530" name="Google Shape;530;p13"/>
          <p:cNvSpPr txBox="1"/>
          <p:nvPr/>
        </p:nvSpPr>
        <p:spPr>
          <a:xfrm>
            <a:off x="873450" y="2495078"/>
            <a:ext cx="2861047" cy="791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600" b="1">
                <a:solidFill>
                  <a:schemeClr val="dk2"/>
                </a:solidFill>
                <a:latin typeface="Calibri"/>
                <a:ea typeface="Calibri"/>
                <a:cs typeface="Calibri"/>
                <a:sym typeface="Calibri"/>
              </a:rPr>
              <a:t>Jonathan Bricker, PhD </a:t>
            </a:r>
            <a:endParaRPr/>
          </a:p>
          <a:p>
            <a:pPr marL="0" marR="0" lvl="0" indent="0" algn="l" rtl="0">
              <a:lnSpc>
                <a:spcPct val="110000"/>
              </a:lnSpc>
              <a:spcBef>
                <a:spcPts val="0"/>
              </a:spcBef>
              <a:spcAft>
                <a:spcPts val="0"/>
              </a:spcAft>
              <a:buNone/>
            </a:pPr>
            <a:r>
              <a:rPr lang="en-US" sz="1600">
                <a:solidFill>
                  <a:schemeClr val="dk2"/>
                </a:solidFill>
                <a:latin typeface="Calibri"/>
                <a:ea typeface="Calibri"/>
                <a:cs typeface="Calibri"/>
                <a:sym typeface="Calibri"/>
              </a:rPr>
              <a:t>Fred Hutchinson Cancer Center</a:t>
            </a:r>
            <a:endParaRPr/>
          </a:p>
          <a:p>
            <a:pPr marL="0" marR="0" lvl="0" indent="0" algn="l" rtl="0">
              <a:lnSpc>
                <a:spcPct val="110000"/>
              </a:lnSpc>
              <a:spcBef>
                <a:spcPts val="0"/>
              </a:spcBef>
              <a:spcAft>
                <a:spcPts val="0"/>
              </a:spcAft>
              <a:buNone/>
            </a:pPr>
            <a:r>
              <a:rPr lang="en-US" sz="1600">
                <a:solidFill>
                  <a:schemeClr val="dk2"/>
                </a:solidFill>
                <a:latin typeface="Calibri"/>
                <a:ea typeface="Calibri"/>
                <a:cs typeface="Calibri"/>
                <a:sym typeface="Calibri"/>
              </a:rPr>
              <a:t>Principal Investigator</a:t>
            </a:r>
            <a:endParaRPr/>
          </a:p>
        </p:txBody>
      </p:sp>
      <p:pic>
        <p:nvPicPr>
          <p:cNvPr id="531" name="Google Shape;531;p13" descr="Dr. Lonnie A. Nelson PhD"/>
          <p:cNvPicPr preferRelativeResize="0"/>
          <p:nvPr/>
        </p:nvPicPr>
        <p:blipFill rotWithShape="1">
          <a:blip r:embed="rId3">
            <a:alphaModFix/>
          </a:blip>
          <a:srcRect/>
          <a:stretch/>
        </p:blipFill>
        <p:spPr>
          <a:xfrm>
            <a:off x="8449640" y="3648055"/>
            <a:ext cx="1173216" cy="1252568"/>
          </a:xfrm>
          <a:prstGeom prst="rect">
            <a:avLst/>
          </a:prstGeom>
          <a:noFill/>
          <a:ln>
            <a:noFill/>
          </a:ln>
        </p:spPr>
      </p:pic>
      <p:pic>
        <p:nvPicPr>
          <p:cNvPr id="532" name="Google Shape;532;p13" descr="Dr. Jonathan Bricker PhD"/>
          <p:cNvPicPr preferRelativeResize="0"/>
          <p:nvPr/>
        </p:nvPicPr>
        <p:blipFill rotWithShape="1">
          <a:blip r:embed="rId4">
            <a:alphaModFix/>
          </a:blip>
          <a:srcRect/>
          <a:stretch/>
        </p:blipFill>
        <p:spPr>
          <a:xfrm>
            <a:off x="873450" y="1122012"/>
            <a:ext cx="1173216" cy="1360773"/>
          </a:xfrm>
          <a:prstGeom prst="rect">
            <a:avLst/>
          </a:prstGeom>
          <a:noFill/>
          <a:ln>
            <a:noFill/>
          </a:ln>
        </p:spPr>
      </p:pic>
      <p:sp>
        <p:nvSpPr>
          <p:cNvPr id="533" name="Google Shape;533;p13"/>
          <p:cNvSpPr/>
          <p:nvPr/>
        </p:nvSpPr>
        <p:spPr>
          <a:xfrm>
            <a:off x="692285" y="6285977"/>
            <a:ext cx="10807429" cy="16659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Times New Roman"/>
              <a:ea typeface="Times New Roman"/>
              <a:cs typeface="Times New Roman"/>
              <a:sym typeface="Times New Roman"/>
            </a:endParaRPr>
          </a:p>
        </p:txBody>
      </p:sp>
      <p:sp>
        <p:nvSpPr>
          <p:cNvPr id="534" name="Google Shape;534;p13"/>
          <p:cNvSpPr txBox="1"/>
          <p:nvPr/>
        </p:nvSpPr>
        <p:spPr>
          <a:xfrm>
            <a:off x="1078163" y="35487"/>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IndigeQuit Study Partnership</a:t>
            </a:r>
            <a:endParaRPr/>
          </a:p>
        </p:txBody>
      </p:sp>
      <p:sp>
        <p:nvSpPr>
          <p:cNvPr id="535" name="Google Shape;535;p13"/>
          <p:cNvSpPr txBox="1"/>
          <p:nvPr/>
        </p:nvSpPr>
        <p:spPr>
          <a:xfrm>
            <a:off x="8449640" y="2991521"/>
            <a:ext cx="2868910" cy="383393"/>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1600" b="1">
                <a:solidFill>
                  <a:schemeClr val="dk2"/>
                </a:solidFill>
                <a:latin typeface="Calibri"/>
                <a:ea typeface="Calibri"/>
                <a:cs typeface="Calibri"/>
                <a:sym typeface="Calibri"/>
              </a:rPr>
              <a:t>Community Advisory Board</a:t>
            </a:r>
            <a:endParaRPr/>
          </a:p>
        </p:txBody>
      </p:sp>
      <p:pic>
        <p:nvPicPr>
          <p:cNvPr id="536" name="Google Shape;536;p13" descr="A group of people posing for a photo&#10;&#10;AI-generated content may be incorrect."/>
          <p:cNvPicPr preferRelativeResize="0"/>
          <p:nvPr/>
        </p:nvPicPr>
        <p:blipFill rotWithShape="1">
          <a:blip r:embed="rId5">
            <a:alphaModFix/>
          </a:blip>
          <a:srcRect/>
          <a:stretch/>
        </p:blipFill>
        <p:spPr>
          <a:xfrm>
            <a:off x="8449641" y="1157901"/>
            <a:ext cx="2868910" cy="1833611"/>
          </a:xfrm>
          <a:prstGeom prst="rect">
            <a:avLst/>
          </a:prstGeom>
          <a:noFill/>
          <a:ln>
            <a:noFill/>
          </a:ln>
        </p:spPr>
      </p:pic>
      <p:pic>
        <p:nvPicPr>
          <p:cNvPr id="537" name="Google Shape;537;p13" descr="Medium shot of a person wearing a white jacket&#10;&#10;AI-generated content may be incorrect."/>
          <p:cNvPicPr preferRelativeResize="0"/>
          <p:nvPr/>
        </p:nvPicPr>
        <p:blipFill rotWithShape="1">
          <a:blip r:embed="rId6">
            <a:alphaModFix/>
          </a:blip>
          <a:srcRect l="13549" t="4882" r="7196" b="25798"/>
          <a:stretch/>
        </p:blipFill>
        <p:spPr>
          <a:xfrm>
            <a:off x="873450" y="3646520"/>
            <a:ext cx="1028385" cy="1350974"/>
          </a:xfrm>
          <a:prstGeom prst="rect">
            <a:avLst/>
          </a:prstGeom>
          <a:noFill/>
          <a:ln>
            <a:noFill/>
          </a:ln>
        </p:spPr>
      </p:pic>
      <p:sp>
        <p:nvSpPr>
          <p:cNvPr id="538" name="Google Shape;538;p13"/>
          <p:cNvSpPr txBox="1"/>
          <p:nvPr/>
        </p:nvSpPr>
        <p:spPr>
          <a:xfrm>
            <a:off x="873450" y="5060039"/>
            <a:ext cx="2861047" cy="1413233"/>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600" b="1">
                <a:solidFill>
                  <a:schemeClr val="dk2"/>
                </a:solidFill>
                <a:latin typeface="Calibri"/>
                <a:ea typeface="Calibri"/>
                <a:cs typeface="Calibri"/>
                <a:sym typeface="Calibri"/>
              </a:rPr>
              <a:t>Patricia Nez Henderson, MD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Diné</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Black Hills Center for American Indian Health </a:t>
            </a:r>
            <a:endParaRPr/>
          </a:p>
          <a:p>
            <a:pPr marL="0" marR="0" lvl="0" indent="0" algn="l" rtl="0">
              <a:spcBef>
                <a:spcPts val="0"/>
              </a:spcBef>
              <a:spcAft>
                <a:spcPts val="0"/>
              </a:spcAft>
              <a:buNone/>
            </a:pPr>
            <a:r>
              <a:rPr lang="en-US" sz="1600">
                <a:solidFill>
                  <a:schemeClr val="dk2"/>
                </a:solidFill>
                <a:latin typeface="Calibri"/>
                <a:ea typeface="Calibri"/>
                <a:cs typeface="Calibri"/>
                <a:sym typeface="Calibri"/>
              </a:rPr>
              <a:t>Co-Investigator</a:t>
            </a:r>
            <a:endParaRPr/>
          </a:p>
        </p:txBody>
      </p:sp>
      <p:sp>
        <p:nvSpPr>
          <p:cNvPr id="539" name="Google Shape;539;p13"/>
          <p:cNvSpPr txBox="1"/>
          <p:nvPr/>
        </p:nvSpPr>
        <p:spPr>
          <a:xfrm>
            <a:off x="8449640" y="4977431"/>
            <a:ext cx="2751462" cy="1495841"/>
          </a:xfrm>
          <a:prstGeom prst="rect">
            <a:avLst/>
          </a:prstGeom>
          <a:solidFill>
            <a:schemeClr val="lt1"/>
          </a:solid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600" b="1">
                <a:solidFill>
                  <a:schemeClr val="dk2"/>
                </a:solidFill>
                <a:latin typeface="Calibri"/>
                <a:ea typeface="Calibri"/>
                <a:cs typeface="Calibri"/>
                <a:sym typeface="Calibri"/>
              </a:rPr>
              <a:t>Lonnie Nelson, PhD</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Descendent of the Eastern</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Band of Cherokee Indians</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Fred Hutchinson Cancer Center</a:t>
            </a:r>
            <a:endParaRPr sz="1600">
              <a:solidFill>
                <a:schemeClr val="dk2"/>
              </a:solidFill>
              <a:latin typeface="Calibri"/>
              <a:ea typeface="Calibri"/>
              <a:cs typeface="Calibri"/>
              <a:sym typeface="Calibri"/>
            </a:endParaRPr>
          </a:p>
          <a:p>
            <a:pPr marL="0" marR="0" lvl="0" indent="0" algn="l" rtl="0">
              <a:lnSpc>
                <a:spcPct val="110000"/>
              </a:lnSpc>
              <a:spcBef>
                <a:spcPts val="0"/>
              </a:spcBef>
              <a:spcAft>
                <a:spcPts val="0"/>
              </a:spcAft>
              <a:buNone/>
            </a:pPr>
            <a:r>
              <a:rPr lang="en-US" sz="1600">
                <a:solidFill>
                  <a:schemeClr val="dk2"/>
                </a:solidFill>
                <a:latin typeface="Calibri"/>
                <a:ea typeface="Calibri"/>
                <a:cs typeface="Calibri"/>
                <a:sym typeface="Calibri"/>
              </a:rPr>
              <a:t>Co-Investigator</a:t>
            </a:r>
            <a:endParaRPr/>
          </a:p>
        </p:txBody>
      </p:sp>
      <p:pic>
        <p:nvPicPr>
          <p:cNvPr id="540" name="Google Shape;540;p13" descr="A group of people posing for a photo&#10;&#10;AI-generated content may be incorrect."/>
          <p:cNvPicPr preferRelativeResize="0"/>
          <p:nvPr/>
        </p:nvPicPr>
        <p:blipFill rotWithShape="1">
          <a:blip r:embed="rId7">
            <a:alphaModFix/>
          </a:blip>
          <a:srcRect l="8497" t="6428" r="4902"/>
          <a:stretch/>
        </p:blipFill>
        <p:spPr>
          <a:xfrm>
            <a:off x="4434587" y="4760262"/>
            <a:ext cx="2894447" cy="1723199"/>
          </a:xfrm>
          <a:prstGeom prst="rect">
            <a:avLst/>
          </a:prstGeom>
          <a:noFill/>
          <a:ln>
            <a:noFill/>
          </a:ln>
        </p:spPr>
      </p:pic>
      <p:sp>
        <p:nvSpPr>
          <p:cNvPr id="541" name="Google Shape;541;p13"/>
          <p:cNvSpPr txBox="1"/>
          <p:nvPr/>
        </p:nvSpPr>
        <p:spPr>
          <a:xfrm>
            <a:off x="4611662" y="6474607"/>
            <a:ext cx="2540299" cy="383393"/>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None/>
            </a:pPr>
            <a:r>
              <a:rPr lang="en-US" sz="1600" b="1">
                <a:solidFill>
                  <a:schemeClr val="dk2"/>
                </a:solidFill>
                <a:latin typeface="Calibri"/>
                <a:ea typeface="Calibri"/>
                <a:cs typeface="Calibri"/>
                <a:sym typeface="Calibri"/>
              </a:rPr>
              <a:t>HABIT Lab Team</a:t>
            </a:r>
            <a:endParaRPr/>
          </a:p>
        </p:txBody>
      </p:sp>
      <p:pic>
        <p:nvPicPr>
          <p:cNvPr id="542" name="Google Shape;542;p13" descr="A diagram of a group of people&#10;&#10;AI-generated content may be incorrect."/>
          <p:cNvPicPr preferRelativeResize="0"/>
          <p:nvPr/>
        </p:nvPicPr>
        <p:blipFill rotWithShape="1">
          <a:blip r:embed="rId8">
            <a:alphaModFix/>
          </a:blip>
          <a:srcRect l="3256" t="2553" r="3423" b="4251"/>
          <a:stretch/>
        </p:blipFill>
        <p:spPr>
          <a:xfrm>
            <a:off x="4053011" y="979578"/>
            <a:ext cx="3657600" cy="3652741"/>
          </a:xfrm>
          <a:prstGeom prst="rect">
            <a:avLst/>
          </a:prstGeom>
          <a:noFill/>
          <a:ln>
            <a:noFill/>
          </a:ln>
        </p:spPr>
      </p:pic>
      <p:sp>
        <p:nvSpPr>
          <p:cNvPr id="543" name="Google Shape;543;p13"/>
          <p:cNvSpPr/>
          <p:nvPr/>
        </p:nvSpPr>
        <p:spPr>
          <a:xfrm rot="375714">
            <a:off x="10977328" y="2484203"/>
            <a:ext cx="921397" cy="874618"/>
          </a:xfrm>
          <a:prstGeom prst="star5">
            <a:avLst>
              <a:gd name="adj" fmla="val 19098"/>
              <a:gd name="hf" fmla="val 105146"/>
              <a:gd name="vf" fmla="val 110557"/>
            </a:avLst>
          </a:prstGeom>
          <a:solidFill>
            <a:srgbClr val="FFFF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4" name="Google Shape;544;p13"/>
          <p:cNvSpPr/>
          <p:nvPr/>
        </p:nvSpPr>
        <p:spPr>
          <a:xfrm rot="-805261">
            <a:off x="7721334" y="1031504"/>
            <a:ext cx="921567" cy="874636"/>
          </a:xfrm>
          <a:prstGeom prst="star5">
            <a:avLst>
              <a:gd name="adj" fmla="val 19098"/>
              <a:gd name="hf" fmla="val 105146"/>
              <a:gd name="vf" fmla="val 110557"/>
            </a:avLst>
          </a:prstGeom>
          <a:solidFill>
            <a:srgbClr val="FFFF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43"/>
                                        </p:tgtEl>
                                        <p:attrNameLst>
                                          <p:attrName>r</p:attrName>
                                        </p:attrNameLst>
                                      </p:cBhvr>
                                    </p:animRot>
                                  </p:childTnLst>
                                </p:cTn>
                              </p:par>
                              <p:par>
                                <p:cTn id="7" presetID="8" presetClass="emph" presetSubtype="0" fill="hold" nodeType="withEffect">
                                  <p:stCondLst>
                                    <p:cond delay="0"/>
                                  </p:stCondLst>
                                  <p:childTnLst>
                                    <p:animRot by="-21600000">
                                      <p:cBhvr>
                                        <p:cTn id="8" dur="2500" fill="hold"/>
                                        <p:tgtEl>
                                          <p:spTgt spid="54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14"/>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14</a:t>
            </a:fld>
            <a:endParaRPr/>
          </a:p>
        </p:txBody>
      </p:sp>
      <p:sp>
        <p:nvSpPr>
          <p:cNvPr id="551" name="Google Shape;551;p14"/>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552" name="Google Shape;552;p14"/>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User-centered Community-Participatory Design</a:t>
            </a:r>
            <a:endParaRPr/>
          </a:p>
        </p:txBody>
      </p:sp>
      <p:cxnSp>
        <p:nvCxnSpPr>
          <p:cNvPr id="553" name="Google Shape;553;p14"/>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554" name="Google Shape;554;p14"/>
          <p:cNvSpPr/>
          <p:nvPr/>
        </p:nvSpPr>
        <p:spPr>
          <a:xfrm>
            <a:off x="850409" y="6016752"/>
            <a:ext cx="10872000" cy="365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555" name="Google Shape;555;p14"/>
          <p:cNvSpPr/>
          <p:nvPr/>
        </p:nvSpPr>
        <p:spPr>
          <a:xfrm>
            <a:off x="594443" y="2325870"/>
            <a:ext cx="2459100" cy="2519700"/>
          </a:xfrm>
          <a:prstGeom prst="roundRect">
            <a:avLst>
              <a:gd name="adj" fmla="val 16667"/>
            </a:avLst>
          </a:prstGeom>
          <a:no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10000"/>
              </a:lnSpc>
              <a:spcBef>
                <a:spcPts val="0"/>
              </a:spcBef>
              <a:spcAft>
                <a:spcPts val="0"/>
              </a:spcAft>
              <a:buNone/>
            </a:pPr>
            <a:r>
              <a:rPr lang="en-US" sz="2000">
                <a:solidFill>
                  <a:schemeClr val="dk1"/>
                </a:solidFill>
                <a:latin typeface="Calibri"/>
                <a:ea typeface="Calibri"/>
                <a:cs typeface="Calibri"/>
                <a:sym typeface="Calibri"/>
              </a:rPr>
              <a:t>6-day </a:t>
            </a:r>
            <a:r>
              <a:rPr lang="en-US" sz="2000" b="1">
                <a:solidFill>
                  <a:schemeClr val="accent5"/>
                </a:solidFill>
                <a:latin typeface="Calibri"/>
                <a:ea typeface="Calibri"/>
                <a:cs typeface="Calibri"/>
                <a:sym typeface="Calibri"/>
              </a:rPr>
              <a:t>diary study </a:t>
            </a:r>
            <a:r>
              <a:rPr lang="en-US" sz="2000">
                <a:solidFill>
                  <a:schemeClr val="dk1"/>
                </a:solidFill>
                <a:latin typeface="Calibri"/>
                <a:ea typeface="Calibri"/>
                <a:cs typeface="Calibri"/>
                <a:sym typeface="Calibri"/>
              </a:rPr>
              <a:t>with 1:1 </a:t>
            </a:r>
            <a:r>
              <a:rPr lang="en-US" sz="2000" b="1">
                <a:solidFill>
                  <a:schemeClr val="accent5"/>
                </a:solidFill>
                <a:latin typeface="Calibri"/>
                <a:ea typeface="Calibri"/>
                <a:cs typeface="Calibri"/>
                <a:sym typeface="Calibri"/>
              </a:rPr>
              <a:t>interviews</a:t>
            </a:r>
            <a:r>
              <a:rPr lang="en-US" sz="2000">
                <a:solidFill>
                  <a:schemeClr val="dk1"/>
                </a:solidFill>
                <a:latin typeface="Calibri"/>
                <a:ea typeface="Calibri"/>
                <a:cs typeface="Calibri"/>
                <a:sym typeface="Calibri"/>
              </a:rPr>
              <a:t> of nationally recruited AI/AN adults, informed by the CAB, research and app teams.</a:t>
            </a:r>
            <a:endParaRPr/>
          </a:p>
        </p:txBody>
      </p:sp>
      <p:grpSp>
        <p:nvGrpSpPr>
          <p:cNvPr id="556" name="Google Shape;556;p14"/>
          <p:cNvGrpSpPr/>
          <p:nvPr/>
        </p:nvGrpSpPr>
        <p:grpSpPr>
          <a:xfrm>
            <a:off x="5378092" y="1098012"/>
            <a:ext cx="1997948" cy="1011101"/>
            <a:chOff x="2322577" y="0"/>
            <a:chExt cx="1997948" cy="1011101"/>
          </a:xfrm>
        </p:grpSpPr>
        <p:sp>
          <p:nvSpPr>
            <p:cNvPr id="557" name="Google Shape;557;p14"/>
            <p:cNvSpPr/>
            <p:nvPr/>
          </p:nvSpPr>
          <p:spPr>
            <a:xfrm>
              <a:off x="2322577" y="0"/>
              <a:ext cx="1997948" cy="985037"/>
            </a:xfrm>
            <a:prstGeom prst="roundRect">
              <a:avLst>
                <a:gd name="adj" fmla="val 16667"/>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lt1"/>
                </a:solidFill>
                <a:latin typeface="Calibri"/>
                <a:ea typeface="Calibri"/>
                <a:cs typeface="Calibri"/>
                <a:sym typeface="Calibri"/>
              </a:endParaRPr>
            </a:p>
          </p:txBody>
        </p:sp>
        <p:sp>
          <p:nvSpPr>
            <p:cNvPr id="558" name="Google Shape;558;p14"/>
            <p:cNvSpPr txBox="1"/>
            <p:nvPr/>
          </p:nvSpPr>
          <p:spPr>
            <a:xfrm>
              <a:off x="2446487" y="26063"/>
              <a:ext cx="1812623" cy="985038"/>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600"/>
                <a:buFont typeface="Calibri"/>
                <a:buNone/>
              </a:pPr>
              <a:r>
                <a:rPr lang="en-US" sz="2600">
                  <a:solidFill>
                    <a:schemeClr val="lt1"/>
                  </a:solidFill>
                  <a:latin typeface="Calibri"/>
                  <a:ea typeface="Calibri"/>
                  <a:cs typeface="Calibri"/>
                  <a:sym typeface="Calibri"/>
                </a:rPr>
                <a:t>1) Needed Changes</a:t>
              </a:r>
              <a:endParaRPr/>
            </a:p>
          </p:txBody>
        </p:sp>
      </p:grpSp>
      <p:grpSp>
        <p:nvGrpSpPr>
          <p:cNvPr id="559" name="Google Shape;559;p14"/>
          <p:cNvGrpSpPr/>
          <p:nvPr/>
        </p:nvGrpSpPr>
        <p:grpSpPr>
          <a:xfrm>
            <a:off x="3011566" y="3066409"/>
            <a:ext cx="1556603" cy="984599"/>
            <a:chOff x="378853" y="2098694"/>
            <a:chExt cx="1556603" cy="984599"/>
          </a:xfrm>
        </p:grpSpPr>
        <p:sp>
          <p:nvSpPr>
            <p:cNvPr id="560" name="Google Shape;560;p14"/>
            <p:cNvSpPr/>
            <p:nvPr/>
          </p:nvSpPr>
          <p:spPr>
            <a:xfrm>
              <a:off x="378853" y="2098694"/>
              <a:ext cx="1556603" cy="984599"/>
            </a:xfrm>
            <a:prstGeom prst="roundRect">
              <a:avLst>
                <a:gd name="adj" fmla="val 16667"/>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lt1"/>
                </a:solidFill>
                <a:latin typeface="Calibri"/>
                <a:ea typeface="Calibri"/>
                <a:cs typeface="Calibri"/>
                <a:sym typeface="Calibri"/>
              </a:endParaRPr>
            </a:p>
          </p:txBody>
        </p:sp>
        <p:sp>
          <p:nvSpPr>
            <p:cNvPr id="561" name="Google Shape;561;p14"/>
            <p:cNvSpPr txBox="1"/>
            <p:nvPr/>
          </p:nvSpPr>
          <p:spPr>
            <a:xfrm>
              <a:off x="378853" y="2127738"/>
              <a:ext cx="1495191" cy="923187"/>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600"/>
                <a:buFont typeface="Calibri"/>
                <a:buNone/>
              </a:pPr>
              <a:r>
                <a:rPr lang="en-US" sz="2600">
                  <a:solidFill>
                    <a:schemeClr val="lt1"/>
                  </a:solidFill>
                  <a:latin typeface="Calibri"/>
                  <a:ea typeface="Calibri"/>
                  <a:cs typeface="Calibri"/>
                  <a:sym typeface="Calibri"/>
                </a:rPr>
                <a:t>3) Beta Testing</a:t>
              </a:r>
              <a:endParaRPr/>
            </a:p>
          </p:txBody>
        </p:sp>
      </p:grpSp>
      <p:grpSp>
        <p:nvGrpSpPr>
          <p:cNvPr id="562" name="Google Shape;562;p14"/>
          <p:cNvGrpSpPr/>
          <p:nvPr/>
        </p:nvGrpSpPr>
        <p:grpSpPr>
          <a:xfrm>
            <a:off x="8272414" y="3059467"/>
            <a:ext cx="2065782" cy="991541"/>
            <a:chOff x="4712532" y="2080313"/>
            <a:chExt cx="2065782" cy="991541"/>
          </a:xfrm>
        </p:grpSpPr>
        <p:sp>
          <p:nvSpPr>
            <p:cNvPr id="563" name="Google Shape;563;p14"/>
            <p:cNvSpPr/>
            <p:nvPr/>
          </p:nvSpPr>
          <p:spPr>
            <a:xfrm>
              <a:off x="4712532" y="2080313"/>
              <a:ext cx="2065782" cy="984606"/>
            </a:xfrm>
            <a:prstGeom prst="roundRect">
              <a:avLst>
                <a:gd name="adj" fmla="val 16667"/>
              </a:avLst>
            </a:prstGeom>
            <a:solidFill>
              <a:srgbClr val="00BE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chemeClr val="lt1"/>
                </a:solidFill>
                <a:latin typeface="Calibri"/>
                <a:ea typeface="Calibri"/>
                <a:cs typeface="Calibri"/>
                <a:sym typeface="Calibri"/>
              </a:endParaRPr>
            </a:p>
          </p:txBody>
        </p:sp>
        <p:sp>
          <p:nvSpPr>
            <p:cNvPr id="564" name="Google Shape;564;p14"/>
            <p:cNvSpPr txBox="1"/>
            <p:nvPr/>
          </p:nvSpPr>
          <p:spPr>
            <a:xfrm>
              <a:off x="4712532" y="2087247"/>
              <a:ext cx="2065782" cy="984607"/>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600"/>
                <a:buFont typeface="Calibri"/>
                <a:buNone/>
              </a:pPr>
              <a:r>
                <a:rPr lang="en-US" sz="2600">
                  <a:solidFill>
                    <a:schemeClr val="lt1"/>
                  </a:solidFill>
                  <a:latin typeface="Calibri"/>
                  <a:ea typeface="Calibri"/>
                  <a:cs typeface="Calibri"/>
                  <a:sym typeface="Calibri"/>
                </a:rPr>
                <a:t>2) Prototype Development</a:t>
              </a:r>
              <a:endParaRPr/>
            </a:p>
          </p:txBody>
        </p:sp>
      </p:grpSp>
      <p:cxnSp>
        <p:nvCxnSpPr>
          <p:cNvPr id="565" name="Google Shape;565;p14"/>
          <p:cNvCxnSpPr>
            <a:stCxn id="557" idx="3"/>
            <a:endCxn id="563" idx="0"/>
          </p:cNvCxnSpPr>
          <p:nvPr/>
        </p:nvCxnSpPr>
        <p:spPr>
          <a:xfrm>
            <a:off x="7376040" y="1590531"/>
            <a:ext cx="1929300" cy="1468800"/>
          </a:xfrm>
          <a:prstGeom prst="bentConnector2">
            <a:avLst/>
          </a:prstGeom>
          <a:noFill/>
          <a:ln w="38100" cap="flat" cmpd="sng">
            <a:solidFill>
              <a:schemeClr val="accent2"/>
            </a:solidFill>
            <a:prstDash val="solid"/>
            <a:miter lim="8000"/>
            <a:headEnd type="none" w="sm" len="sm"/>
            <a:tailEnd type="triangle" w="lg" len="lg"/>
          </a:ln>
        </p:spPr>
      </p:cxnSp>
      <p:cxnSp>
        <p:nvCxnSpPr>
          <p:cNvPr id="566" name="Google Shape;566;p14"/>
          <p:cNvCxnSpPr>
            <a:stCxn id="563" idx="2"/>
            <a:endCxn id="561" idx="2"/>
          </p:cNvCxnSpPr>
          <p:nvPr/>
        </p:nvCxnSpPr>
        <p:spPr>
          <a:xfrm rot="5400000" flipH="1">
            <a:off x="6519505" y="1258273"/>
            <a:ext cx="25500" cy="5546100"/>
          </a:xfrm>
          <a:prstGeom prst="bentConnector3">
            <a:avLst>
              <a:gd name="adj1" fmla="val -6623925"/>
            </a:avLst>
          </a:prstGeom>
          <a:noFill/>
          <a:ln w="38100" cap="flat" cmpd="sng">
            <a:solidFill>
              <a:schemeClr val="accent3"/>
            </a:solidFill>
            <a:prstDash val="solid"/>
            <a:miter lim="8000"/>
            <a:headEnd type="none" w="sm" len="sm"/>
            <a:tailEnd type="triangle" w="lg" len="lg"/>
          </a:ln>
        </p:spPr>
      </p:cxnSp>
      <p:sp>
        <p:nvSpPr>
          <p:cNvPr id="567" name="Google Shape;567;p14"/>
          <p:cNvSpPr/>
          <p:nvPr/>
        </p:nvSpPr>
        <p:spPr>
          <a:xfrm>
            <a:off x="4405190" y="4941600"/>
            <a:ext cx="4308000" cy="1524000"/>
          </a:xfrm>
          <a:prstGeom prst="roundRect">
            <a:avLst>
              <a:gd name="adj" fmla="val 16667"/>
            </a:avLst>
          </a:prstGeom>
          <a:solidFill>
            <a:schemeClr val="lt1"/>
          </a:solidFill>
          <a:ln w="38100" cap="flat" cmpd="sng">
            <a:solidFill>
              <a:schemeClr val="accent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10000"/>
              </a:lnSpc>
              <a:spcBef>
                <a:spcPts val="0"/>
              </a:spcBef>
              <a:spcAft>
                <a:spcPts val="0"/>
              </a:spcAft>
              <a:buNone/>
            </a:pPr>
            <a:r>
              <a:rPr lang="en-US" sz="2000" b="1">
                <a:solidFill>
                  <a:schemeClr val="accent5"/>
                </a:solidFill>
                <a:latin typeface="Calibri"/>
                <a:ea typeface="Calibri"/>
                <a:cs typeface="Calibri"/>
                <a:sym typeface="Calibri"/>
              </a:rPr>
              <a:t>Developed and refined prototypes </a:t>
            </a:r>
            <a:r>
              <a:rPr lang="en-US" sz="2000">
                <a:solidFill>
                  <a:schemeClr val="dk1"/>
                </a:solidFill>
                <a:latin typeface="Calibri"/>
                <a:ea typeface="Calibri"/>
                <a:cs typeface="Calibri"/>
                <a:sym typeface="Calibri"/>
              </a:rPr>
              <a:t>with CAB, research, and app teams; evaluated via </a:t>
            </a:r>
            <a:r>
              <a:rPr lang="en-US" sz="2000" b="1">
                <a:solidFill>
                  <a:schemeClr val="accent5"/>
                </a:solidFill>
                <a:latin typeface="Calibri"/>
                <a:ea typeface="Calibri"/>
                <a:cs typeface="Calibri"/>
                <a:sym typeface="Calibri"/>
              </a:rPr>
              <a:t>1:1 interviews </a:t>
            </a:r>
            <a:r>
              <a:rPr lang="en-US" sz="2000">
                <a:solidFill>
                  <a:schemeClr val="dk1"/>
                </a:solidFill>
                <a:latin typeface="Calibri"/>
                <a:ea typeface="Calibri"/>
                <a:cs typeface="Calibri"/>
                <a:sym typeface="Calibri"/>
              </a:rPr>
              <a:t>with prior AI/AN participants.</a:t>
            </a:r>
            <a:endParaRPr sz="2000">
              <a:solidFill>
                <a:schemeClr val="lt1"/>
              </a:solidFill>
              <a:latin typeface="Calibri"/>
              <a:ea typeface="Calibri"/>
              <a:cs typeface="Calibri"/>
              <a:sym typeface="Calibri"/>
            </a:endParaRPr>
          </a:p>
        </p:txBody>
      </p:sp>
      <p:sp>
        <p:nvSpPr>
          <p:cNvPr id="568" name="Google Shape;568;p14"/>
          <p:cNvSpPr txBox="1"/>
          <p:nvPr/>
        </p:nvSpPr>
        <p:spPr>
          <a:xfrm>
            <a:off x="5470755" y="2995627"/>
            <a:ext cx="1812600" cy="1135200"/>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a:solidFill>
                  <a:schemeClr val="dk1"/>
                </a:solidFill>
                <a:latin typeface="Calibri"/>
                <a:ea typeface="Calibri"/>
                <a:cs typeface="Calibri"/>
                <a:sym typeface="Calibri"/>
              </a:rPr>
              <a:t>Community Advisory Board</a:t>
            </a:r>
            <a:endParaRPr/>
          </a:p>
        </p:txBody>
      </p:sp>
      <p:sp>
        <p:nvSpPr>
          <p:cNvPr id="569" name="Google Shape;569;p14"/>
          <p:cNvSpPr/>
          <p:nvPr/>
        </p:nvSpPr>
        <p:spPr>
          <a:xfrm>
            <a:off x="5162549" y="3400383"/>
            <a:ext cx="549300" cy="325800"/>
          </a:xfrm>
          <a:prstGeom prst="leftRightArrow">
            <a:avLst>
              <a:gd name="adj1" fmla="val 50000"/>
              <a:gd name="adj2" fmla="val 50000"/>
            </a:avLst>
          </a:prstGeom>
          <a:solidFill>
            <a:schemeClr val="accent1"/>
          </a:solidFill>
          <a:ln w="12700" cap="flat" cmpd="sng">
            <a:solidFill>
              <a:srgbClr val="0B162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570" name="Google Shape;570;p14"/>
          <p:cNvSpPr/>
          <p:nvPr/>
        </p:nvSpPr>
        <p:spPr>
          <a:xfrm>
            <a:off x="7092949" y="3393148"/>
            <a:ext cx="549300" cy="325800"/>
          </a:xfrm>
          <a:prstGeom prst="leftRightArrow">
            <a:avLst>
              <a:gd name="adj1" fmla="val 50000"/>
              <a:gd name="adj2" fmla="val 50000"/>
            </a:avLst>
          </a:prstGeom>
          <a:solidFill>
            <a:schemeClr val="accent1"/>
          </a:solidFill>
          <a:ln w="12700" cap="flat" cmpd="sng">
            <a:solidFill>
              <a:srgbClr val="0B162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571" name="Google Shape;571;p14"/>
          <p:cNvSpPr/>
          <p:nvPr/>
        </p:nvSpPr>
        <p:spPr>
          <a:xfrm rot="5400000">
            <a:off x="6132518" y="4205208"/>
            <a:ext cx="489000" cy="325800"/>
          </a:xfrm>
          <a:prstGeom prst="leftRightArrow">
            <a:avLst>
              <a:gd name="adj1" fmla="val 50000"/>
              <a:gd name="adj2" fmla="val 50000"/>
            </a:avLst>
          </a:prstGeom>
          <a:solidFill>
            <a:schemeClr val="accent1"/>
          </a:solidFill>
          <a:ln w="12700" cap="flat" cmpd="sng">
            <a:solidFill>
              <a:srgbClr val="0B162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572" name="Google Shape;572;p14"/>
          <p:cNvSpPr/>
          <p:nvPr/>
        </p:nvSpPr>
        <p:spPr>
          <a:xfrm rot="5400000">
            <a:off x="6136118" y="2591759"/>
            <a:ext cx="481800" cy="325800"/>
          </a:xfrm>
          <a:prstGeom prst="left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573" name="Google Shape;573;p14"/>
          <p:cNvSpPr/>
          <p:nvPr/>
        </p:nvSpPr>
        <p:spPr>
          <a:xfrm>
            <a:off x="8272411" y="1254595"/>
            <a:ext cx="3450000" cy="1132200"/>
          </a:xfrm>
          <a:prstGeom prst="roundRect">
            <a:avLst>
              <a:gd name="adj" fmla="val 16667"/>
            </a:avLst>
          </a:prstGeom>
          <a:solidFill>
            <a:schemeClr val="lt1"/>
          </a:solidFill>
          <a:ln w="38100" cap="flat" cmpd="sng">
            <a:solidFill>
              <a:schemeClr val="accen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10000"/>
              </a:lnSpc>
              <a:spcBef>
                <a:spcPts val="0"/>
              </a:spcBef>
              <a:spcAft>
                <a:spcPts val="0"/>
              </a:spcAft>
              <a:buNone/>
            </a:pPr>
            <a:r>
              <a:rPr lang="en-US" sz="2000">
                <a:solidFill>
                  <a:schemeClr val="dk1"/>
                </a:solidFill>
                <a:latin typeface="Calibri"/>
                <a:ea typeface="Calibri"/>
                <a:cs typeface="Calibri"/>
                <a:sym typeface="Calibri"/>
              </a:rPr>
              <a:t>Explore cultural adaptations of iCanQuit via </a:t>
            </a:r>
            <a:r>
              <a:rPr lang="en-US" sz="2000" b="1">
                <a:solidFill>
                  <a:schemeClr val="accent5"/>
                </a:solidFill>
                <a:latin typeface="Calibri"/>
                <a:ea typeface="Calibri"/>
                <a:cs typeface="Calibri"/>
                <a:sym typeface="Calibri"/>
              </a:rPr>
              <a:t>1:1 interviews </a:t>
            </a:r>
            <a:r>
              <a:rPr lang="en-US" sz="2000">
                <a:solidFill>
                  <a:schemeClr val="dk1"/>
                </a:solidFill>
                <a:latin typeface="Calibri"/>
                <a:ea typeface="Calibri"/>
                <a:cs typeface="Calibri"/>
                <a:sym typeface="Calibri"/>
              </a:rPr>
              <a:t>with prior AI/AN participants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3ed95dc4451_0_33"/>
          <p:cNvSpPr txBox="1">
            <a:spLocks noGrp="1"/>
          </p:cNvSpPr>
          <p:nvPr>
            <p:ph type="sldNum" idx="12"/>
          </p:nvPr>
        </p:nvSpPr>
        <p:spPr>
          <a:xfrm>
            <a:off x="11441363" y="6016752"/>
            <a:ext cx="4572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15</a:t>
            </a:fld>
            <a:endParaRPr/>
          </a:p>
        </p:txBody>
      </p:sp>
      <p:sp>
        <p:nvSpPr>
          <p:cNvPr id="580" name="Google Shape;580;g3ed95dc4451_0_33"/>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581" name="Google Shape;581;g3ed95dc4451_0_33"/>
          <p:cNvSpPr txBox="1"/>
          <p:nvPr/>
        </p:nvSpPr>
        <p:spPr>
          <a:xfrm>
            <a:off x="914400" y="7833"/>
            <a:ext cx="10363200" cy="791700"/>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User-centered Community-Participatory Design</a:t>
            </a:r>
            <a:endParaRPr/>
          </a:p>
        </p:txBody>
      </p:sp>
      <p:cxnSp>
        <p:nvCxnSpPr>
          <p:cNvPr id="582" name="Google Shape;582;g3ed95dc4451_0_33"/>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pic>
        <p:nvPicPr>
          <p:cNvPr id="583" name="Google Shape;583;g3ed95dc4451_0_33" title="Screenshot 2026-06-17 at 4.42.39 PM.png"/>
          <p:cNvPicPr preferRelativeResize="0"/>
          <p:nvPr/>
        </p:nvPicPr>
        <p:blipFill>
          <a:blip r:embed="rId3">
            <a:alphaModFix/>
          </a:blip>
          <a:stretch>
            <a:fillRect/>
          </a:stretch>
        </p:blipFill>
        <p:spPr>
          <a:xfrm>
            <a:off x="938038" y="1119651"/>
            <a:ext cx="10696724" cy="3471275"/>
          </a:xfrm>
          <a:prstGeom prst="rect">
            <a:avLst/>
          </a:prstGeom>
          <a:noFill/>
          <a:ln w="76200" cap="flat" cmpd="sng">
            <a:solidFill>
              <a:schemeClr val="accent4"/>
            </a:solidFill>
            <a:prstDash val="solid"/>
            <a:round/>
            <a:headEnd type="none" w="sm" len="sm"/>
            <a:tailEnd type="none" w="sm" len="sm"/>
          </a:ln>
        </p:spPr>
      </p:pic>
      <p:pic>
        <p:nvPicPr>
          <p:cNvPr id="584" name="Google Shape;584;g3ed95dc4451_0_33" title="Screenshot 2026-06-22 at 9.04.13 PM.png"/>
          <p:cNvPicPr preferRelativeResize="0"/>
          <p:nvPr/>
        </p:nvPicPr>
        <p:blipFill>
          <a:blip r:embed="rId4">
            <a:alphaModFix/>
          </a:blip>
          <a:stretch>
            <a:fillRect/>
          </a:stretch>
        </p:blipFill>
        <p:spPr>
          <a:xfrm>
            <a:off x="1099800" y="4038600"/>
            <a:ext cx="2372349" cy="2343250"/>
          </a:xfrm>
          <a:prstGeom prst="rect">
            <a:avLst/>
          </a:prstGeom>
          <a:noFill/>
          <a:ln w="76200" cap="flat" cmpd="sng">
            <a:solidFill>
              <a:schemeClr val="accent3"/>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15"/>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16</a:t>
            </a:fld>
            <a:endParaRPr/>
          </a:p>
        </p:txBody>
      </p:sp>
      <p:sp>
        <p:nvSpPr>
          <p:cNvPr id="591" name="Google Shape;591;p15"/>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592" name="Google Shape;592;p15"/>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Suggested Five Refinements</a:t>
            </a:r>
            <a:endParaRPr sz="4000" b="0">
              <a:solidFill>
                <a:schemeClr val="accent4"/>
              </a:solidFill>
              <a:latin typeface="Calibri"/>
              <a:ea typeface="Calibri"/>
              <a:cs typeface="Calibri"/>
              <a:sym typeface="Calibri"/>
            </a:endParaRPr>
          </a:p>
        </p:txBody>
      </p:sp>
      <p:cxnSp>
        <p:nvCxnSpPr>
          <p:cNvPr id="593" name="Google Shape;593;p15"/>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594" name="Google Shape;594;p15"/>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595" name="Google Shape;595;p15"/>
          <p:cNvSpPr txBox="1"/>
          <p:nvPr/>
        </p:nvSpPr>
        <p:spPr>
          <a:xfrm>
            <a:off x="873450" y="1100059"/>
            <a:ext cx="10445100" cy="5049885"/>
          </a:xfrm>
          <a:prstGeom prst="rect">
            <a:avLst/>
          </a:prstGeom>
          <a:solidFill>
            <a:schemeClr val="lt1"/>
          </a:solidFill>
          <a:ln>
            <a:noFill/>
          </a:ln>
        </p:spPr>
        <p:txBody>
          <a:bodyPr spcFirstLastPara="1" wrap="square" lIns="91425" tIns="45700" rIns="91425" bIns="45700" anchor="t" anchorCtr="0">
            <a:noAutofit/>
          </a:bodyPr>
          <a:lstStyle/>
          <a:p>
            <a:pPr marL="342900" marR="0" lvl="0" indent="-355600" algn="l" rtl="0">
              <a:lnSpc>
                <a:spcPct val="110000"/>
              </a:lnSpc>
              <a:spcBef>
                <a:spcPts val="0"/>
              </a:spcBef>
              <a:spcAft>
                <a:spcPts val="0"/>
              </a:spcAft>
              <a:buClr>
                <a:schemeClr val="accent5"/>
              </a:buClr>
              <a:buSzPts val="2800"/>
              <a:buAutoNum type="arabicParenR"/>
            </a:pPr>
            <a:r>
              <a:rPr lang="en-US" sz="2800">
                <a:solidFill>
                  <a:schemeClr val="dk1"/>
                </a:solidFill>
                <a:latin typeface="Calibri"/>
                <a:ea typeface="Calibri"/>
                <a:cs typeface="Calibri"/>
                <a:sym typeface="Calibri"/>
              </a:rPr>
              <a:t>Modify app’s stories to stories of AIANs who quit smoking, emphasizing the values of spirituality, family, and community</a:t>
            </a:r>
            <a:endParaRPr sz="2800"/>
          </a:p>
          <a:p>
            <a:pPr marL="342900" marR="0" lvl="0" indent="-355600" algn="l" rtl="0">
              <a:lnSpc>
                <a:spcPct val="110000"/>
              </a:lnSpc>
              <a:spcBef>
                <a:spcPts val="500"/>
              </a:spcBef>
              <a:spcAft>
                <a:spcPts val="0"/>
              </a:spcAft>
              <a:buClr>
                <a:schemeClr val="accent5"/>
              </a:buClr>
              <a:buSzPts val="2800"/>
              <a:buAutoNum type="arabicParenR"/>
            </a:pPr>
            <a:r>
              <a:rPr lang="en-US" sz="2800">
                <a:solidFill>
                  <a:schemeClr val="dk1"/>
                </a:solidFill>
                <a:latin typeface="Calibri"/>
                <a:ea typeface="Calibri"/>
                <a:cs typeface="Calibri"/>
                <a:sym typeface="Calibri"/>
              </a:rPr>
              <a:t>Add the value of honoring the Earth as a motivator to quit smoking</a:t>
            </a:r>
            <a:endParaRPr sz="2800"/>
          </a:p>
          <a:p>
            <a:pPr marL="342900" marR="0" lvl="0" indent="-355600" algn="l" rtl="0">
              <a:lnSpc>
                <a:spcPct val="110000"/>
              </a:lnSpc>
              <a:spcBef>
                <a:spcPts val="500"/>
              </a:spcBef>
              <a:spcAft>
                <a:spcPts val="0"/>
              </a:spcAft>
              <a:buClr>
                <a:schemeClr val="accent5"/>
              </a:buClr>
              <a:buSzPts val="2800"/>
              <a:buAutoNum type="arabicParenR"/>
            </a:pPr>
            <a:r>
              <a:rPr lang="en-US" sz="2800">
                <a:solidFill>
                  <a:schemeClr val="dk1"/>
                </a:solidFill>
                <a:latin typeface="Calibri"/>
                <a:ea typeface="Calibri"/>
                <a:cs typeface="Calibri"/>
                <a:sym typeface="Calibri"/>
              </a:rPr>
              <a:t>Make the appearance of the app “guide” more representative of AI/AN people</a:t>
            </a:r>
            <a:endParaRPr sz="2800"/>
          </a:p>
          <a:p>
            <a:pPr marL="342900" marR="0" lvl="0" indent="-355600" algn="l" rtl="0">
              <a:lnSpc>
                <a:spcPct val="110000"/>
              </a:lnSpc>
              <a:spcBef>
                <a:spcPts val="500"/>
              </a:spcBef>
              <a:spcAft>
                <a:spcPts val="0"/>
              </a:spcAft>
              <a:buClr>
                <a:schemeClr val="accent5"/>
              </a:buClr>
              <a:buSzPts val="2800"/>
              <a:buAutoNum type="arabicParenR"/>
            </a:pPr>
            <a:r>
              <a:rPr lang="en-US" sz="2800">
                <a:solidFill>
                  <a:schemeClr val="dk1"/>
                </a:solidFill>
                <a:latin typeface="Calibri"/>
                <a:ea typeface="Calibri"/>
                <a:cs typeface="Calibri"/>
                <a:sym typeface="Calibri"/>
              </a:rPr>
              <a:t>Add information on ceremonial tobacco vs. commercial tobacco</a:t>
            </a:r>
            <a:endParaRPr sz="2800"/>
          </a:p>
          <a:p>
            <a:pPr marL="342900" marR="0" lvl="0" indent="-355600" algn="l" rtl="0">
              <a:lnSpc>
                <a:spcPct val="110000"/>
              </a:lnSpc>
              <a:spcBef>
                <a:spcPts val="500"/>
              </a:spcBef>
              <a:spcAft>
                <a:spcPts val="0"/>
              </a:spcAft>
              <a:buClr>
                <a:schemeClr val="accent5"/>
              </a:buClr>
              <a:buSzPts val="2800"/>
              <a:buAutoNum type="arabicParenR"/>
            </a:pPr>
            <a:r>
              <a:rPr lang="en-US" sz="2800">
                <a:solidFill>
                  <a:schemeClr val="dk1"/>
                </a:solidFill>
                <a:latin typeface="Calibri"/>
                <a:ea typeface="Calibri"/>
                <a:cs typeface="Calibri"/>
                <a:sym typeface="Calibri"/>
              </a:rPr>
              <a:t>Use earth tone colors</a:t>
            </a:r>
            <a:endParaRPr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16"/>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17</a:t>
            </a:fld>
            <a:endParaRPr/>
          </a:p>
        </p:txBody>
      </p:sp>
      <p:sp>
        <p:nvSpPr>
          <p:cNvPr id="602" name="Google Shape;602;p16"/>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603" name="Google Shape;603;p16"/>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iCanQuit Cultural Adaptation to IndigeQuit</a:t>
            </a:r>
            <a:endParaRPr sz="4000" b="0">
              <a:solidFill>
                <a:schemeClr val="accent4"/>
              </a:solidFill>
              <a:latin typeface="Calibri"/>
              <a:ea typeface="Calibri"/>
              <a:cs typeface="Calibri"/>
              <a:sym typeface="Calibri"/>
            </a:endParaRPr>
          </a:p>
        </p:txBody>
      </p:sp>
      <p:cxnSp>
        <p:nvCxnSpPr>
          <p:cNvPr id="604" name="Google Shape;604;p16"/>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605" name="Google Shape;605;p16"/>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606" name="Google Shape;606;p16" descr="A screenshot of a cell phone&#10;&#10;AI-generated content may be incorrect."/>
          <p:cNvPicPr preferRelativeResize="0"/>
          <p:nvPr/>
        </p:nvPicPr>
        <p:blipFill rotWithShape="1">
          <a:blip r:embed="rId3">
            <a:alphaModFix/>
          </a:blip>
          <a:srcRect/>
          <a:stretch/>
        </p:blipFill>
        <p:spPr>
          <a:xfrm>
            <a:off x="1522281" y="1033509"/>
            <a:ext cx="9147438" cy="53483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17"/>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18</a:t>
            </a:fld>
            <a:endParaRPr/>
          </a:p>
        </p:txBody>
      </p:sp>
      <p:sp>
        <p:nvSpPr>
          <p:cNvPr id="613" name="Google Shape;613;p17"/>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614" name="Google Shape;614;p17"/>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Nancy Evolves Into Winona</a:t>
            </a:r>
            <a:endParaRPr/>
          </a:p>
        </p:txBody>
      </p:sp>
      <p:cxnSp>
        <p:nvCxnSpPr>
          <p:cNvPr id="615" name="Google Shape;615;p17"/>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616" name="Google Shape;616;p17"/>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617" name="Google Shape;617;p17" descr="A person with glasses and a blue shirt&#10;&#10;AI-generated content may be incorrect."/>
          <p:cNvPicPr preferRelativeResize="0"/>
          <p:nvPr/>
        </p:nvPicPr>
        <p:blipFill rotWithShape="1">
          <a:blip r:embed="rId3">
            <a:alphaModFix/>
          </a:blip>
          <a:srcRect/>
          <a:stretch/>
        </p:blipFill>
        <p:spPr>
          <a:xfrm>
            <a:off x="878440" y="1511312"/>
            <a:ext cx="10399160" cy="382216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18"/>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19</a:t>
            </a:fld>
            <a:endParaRPr/>
          </a:p>
        </p:txBody>
      </p:sp>
      <p:sp>
        <p:nvSpPr>
          <p:cNvPr id="624" name="Google Shape;624;p18"/>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625" name="Google Shape;625;p18"/>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Winona Persona</a:t>
            </a:r>
            <a:endParaRPr/>
          </a:p>
        </p:txBody>
      </p:sp>
      <p:cxnSp>
        <p:nvCxnSpPr>
          <p:cNvPr id="626" name="Google Shape;626;p18"/>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627" name="Google Shape;627;p18"/>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628" name="Google Shape;628;p18"/>
          <p:cNvSpPr txBox="1"/>
          <p:nvPr/>
        </p:nvSpPr>
        <p:spPr>
          <a:xfrm>
            <a:off x="3812675" y="1228294"/>
            <a:ext cx="7442100" cy="5085000"/>
          </a:xfrm>
          <a:prstGeom prst="rect">
            <a:avLst/>
          </a:prstGeom>
          <a:noFill/>
          <a:ln>
            <a:noFill/>
          </a:ln>
        </p:spPr>
        <p:txBody>
          <a:bodyPr spcFirstLastPara="1" wrap="square" lIns="0" tIns="0" rIns="0" bIns="0" anchor="ctr" anchorCtr="0">
            <a:normAutofit/>
          </a:bodyPr>
          <a:lstStyle/>
          <a:p>
            <a:pPr marL="0" marR="0" lvl="0" indent="0" algn="l" rtl="0">
              <a:lnSpc>
                <a:spcPct val="90000"/>
              </a:lnSpc>
              <a:spcBef>
                <a:spcPts val="0"/>
              </a:spcBef>
              <a:spcAft>
                <a:spcPts val="0"/>
              </a:spcAft>
              <a:buClr>
                <a:schemeClr val="accent1"/>
              </a:buClr>
              <a:buSzPts val="2600"/>
              <a:buFont typeface="Times New Roman"/>
              <a:buNone/>
            </a:pPr>
            <a:r>
              <a:rPr lang="en-US" sz="2600" b="1">
                <a:solidFill>
                  <a:schemeClr val="accent5"/>
                </a:solidFill>
                <a:latin typeface="Calibri"/>
                <a:ea typeface="Calibri"/>
                <a:cs typeface="Calibri"/>
                <a:sym typeface="Calibri"/>
              </a:rPr>
              <a:t>Early life:</a:t>
            </a:r>
            <a:endParaRPr sz="2600" b="1">
              <a:solidFill>
                <a:schemeClr val="accent5"/>
              </a:solidFill>
              <a:latin typeface="Calibri"/>
              <a:ea typeface="Calibri"/>
              <a:cs typeface="Calibri"/>
              <a:sym typeface="Calibri"/>
            </a:endParaRPr>
          </a:p>
          <a:p>
            <a:pPr marL="457200" marR="0" lvl="0" indent="-342900" algn="l" rtl="0">
              <a:lnSpc>
                <a:spcPct val="90000"/>
              </a:lnSpc>
              <a:spcBef>
                <a:spcPts val="0"/>
              </a:spcBef>
              <a:spcAft>
                <a:spcPts val="0"/>
              </a:spcAft>
              <a:buClr>
                <a:schemeClr val="dk2"/>
              </a:buClr>
              <a:buSzPts val="1800"/>
              <a:buFont typeface="Calibri"/>
              <a:buChar char="●"/>
            </a:pPr>
            <a:r>
              <a:rPr lang="en-US" sz="2600">
                <a:solidFill>
                  <a:schemeClr val="dk2"/>
                </a:solidFill>
                <a:latin typeface="Calibri"/>
                <a:ea typeface="Calibri"/>
                <a:cs typeface="Calibri"/>
                <a:sym typeface="Calibri"/>
              </a:rPr>
              <a:t>Grew up in community and started family young</a:t>
            </a:r>
            <a:endParaRPr sz="2600">
              <a:solidFill>
                <a:schemeClr val="dk2"/>
              </a:solidFill>
              <a:latin typeface="Calibri"/>
              <a:ea typeface="Calibri"/>
              <a:cs typeface="Calibri"/>
              <a:sym typeface="Calibri"/>
            </a:endParaRPr>
          </a:p>
          <a:p>
            <a:pPr marL="457200" marR="0" lvl="0" indent="-342900" algn="l" rtl="0">
              <a:lnSpc>
                <a:spcPct val="90000"/>
              </a:lnSpc>
              <a:spcBef>
                <a:spcPts val="0"/>
              </a:spcBef>
              <a:spcAft>
                <a:spcPts val="0"/>
              </a:spcAft>
              <a:buClr>
                <a:schemeClr val="dk2"/>
              </a:buClr>
              <a:buSzPts val="1800"/>
              <a:buFont typeface="Calibri"/>
              <a:buChar char="●"/>
            </a:pPr>
            <a:r>
              <a:rPr lang="en-US" sz="2600">
                <a:solidFill>
                  <a:schemeClr val="dk2"/>
                </a:solidFill>
                <a:latin typeface="Calibri"/>
                <a:ea typeface="Calibri"/>
                <a:cs typeface="Calibri"/>
                <a:sym typeface="Calibri"/>
              </a:rPr>
              <a:t>Went back to school to earn BA and MA </a:t>
            </a:r>
            <a:endParaRPr sz="2600">
              <a:solidFill>
                <a:schemeClr val="dk2"/>
              </a:solidFill>
              <a:latin typeface="Calibri"/>
              <a:ea typeface="Calibri"/>
              <a:cs typeface="Calibri"/>
              <a:sym typeface="Calibri"/>
            </a:endParaRPr>
          </a:p>
          <a:p>
            <a:pPr marL="457200" marR="0" lvl="0" indent="0" algn="l" rtl="0">
              <a:lnSpc>
                <a:spcPct val="90000"/>
              </a:lnSpc>
              <a:spcBef>
                <a:spcPts val="0"/>
              </a:spcBef>
              <a:spcAft>
                <a:spcPts val="0"/>
              </a:spcAft>
              <a:buNone/>
            </a:pPr>
            <a:endParaRPr sz="2600">
              <a:solidFill>
                <a:schemeClr val="accent5"/>
              </a:solidFill>
              <a:latin typeface="Calibri"/>
              <a:ea typeface="Calibri"/>
              <a:cs typeface="Calibri"/>
              <a:sym typeface="Calibri"/>
            </a:endParaRPr>
          </a:p>
          <a:p>
            <a:pPr marL="0" marR="0" lvl="0" indent="0" algn="l" rtl="0">
              <a:lnSpc>
                <a:spcPct val="90000"/>
              </a:lnSpc>
              <a:spcBef>
                <a:spcPts val="0"/>
              </a:spcBef>
              <a:spcAft>
                <a:spcPts val="0"/>
              </a:spcAft>
              <a:buNone/>
            </a:pPr>
            <a:r>
              <a:rPr lang="en-US" sz="2600" b="1">
                <a:solidFill>
                  <a:schemeClr val="accent5"/>
                </a:solidFill>
                <a:latin typeface="Calibri"/>
                <a:ea typeface="Calibri"/>
                <a:cs typeface="Calibri"/>
                <a:sym typeface="Calibri"/>
              </a:rPr>
              <a:t>Currently: </a:t>
            </a:r>
            <a:endParaRPr sz="2600" b="1">
              <a:solidFill>
                <a:schemeClr val="accent5"/>
              </a:solidFill>
              <a:latin typeface="Calibri"/>
              <a:ea typeface="Calibri"/>
              <a:cs typeface="Calibri"/>
              <a:sym typeface="Calibri"/>
            </a:endParaRPr>
          </a:p>
          <a:p>
            <a:pPr marL="457200" marR="0" lvl="0" indent="-342900" algn="l" rtl="0">
              <a:lnSpc>
                <a:spcPct val="90000"/>
              </a:lnSpc>
              <a:spcBef>
                <a:spcPts val="0"/>
              </a:spcBef>
              <a:spcAft>
                <a:spcPts val="0"/>
              </a:spcAft>
              <a:buClr>
                <a:schemeClr val="dk2"/>
              </a:buClr>
              <a:buSzPts val="1800"/>
              <a:buFont typeface="Calibri"/>
              <a:buChar char="●"/>
            </a:pPr>
            <a:r>
              <a:rPr lang="en-US" sz="2600">
                <a:solidFill>
                  <a:schemeClr val="dk2"/>
                </a:solidFill>
                <a:latin typeface="Calibri"/>
                <a:ea typeface="Calibri"/>
                <a:cs typeface="Calibri"/>
                <a:sym typeface="Calibri"/>
              </a:rPr>
              <a:t>D</a:t>
            </a:r>
            <a:r>
              <a:rPr lang="en-US" sz="2600" b="0" i="0" cap="none">
                <a:solidFill>
                  <a:schemeClr val="dk2"/>
                </a:solidFill>
                <a:latin typeface="Calibri"/>
                <a:ea typeface="Calibri"/>
                <a:cs typeface="Calibri"/>
                <a:sym typeface="Calibri"/>
              </a:rPr>
              <a:t>irector of a community health center</a:t>
            </a:r>
            <a:endParaRPr sz="2600">
              <a:solidFill>
                <a:schemeClr val="dk2"/>
              </a:solidFill>
              <a:latin typeface="Calibri"/>
              <a:ea typeface="Calibri"/>
              <a:cs typeface="Calibri"/>
              <a:sym typeface="Calibri"/>
            </a:endParaRPr>
          </a:p>
          <a:p>
            <a:pPr marL="457200" marR="0" lvl="0" indent="-342900" algn="l" rtl="0">
              <a:lnSpc>
                <a:spcPct val="90000"/>
              </a:lnSpc>
              <a:spcBef>
                <a:spcPts val="0"/>
              </a:spcBef>
              <a:spcAft>
                <a:spcPts val="0"/>
              </a:spcAft>
              <a:buClr>
                <a:schemeClr val="dk2"/>
              </a:buClr>
              <a:buSzPts val="1800"/>
              <a:buFont typeface="Calibri"/>
              <a:buChar char="●"/>
            </a:pPr>
            <a:r>
              <a:rPr lang="en-US" sz="2600" b="0" i="0" cap="none">
                <a:solidFill>
                  <a:schemeClr val="dk2"/>
                </a:solidFill>
                <a:latin typeface="Calibri"/>
                <a:ea typeface="Calibri"/>
                <a:cs typeface="Calibri"/>
                <a:sym typeface="Calibri"/>
              </a:rPr>
              <a:t>Respected as an elder</a:t>
            </a:r>
            <a:endParaRPr sz="2600">
              <a:solidFill>
                <a:schemeClr val="dk2"/>
              </a:solidFill>
              <a:latin typeface="Calibri"/>
              <a:ea typeface="Calibri"/>
              <a:cs typeface="Calibri"/>
              <a:sym typeface="Calibri"/>
            </a:endParaRPr>
          </a:p>
          <a:p>
            <a:pPr marL="457200" marR="0" lvl="0" indent="-342900" algn="l" rtl="0">
              <a:lnSpc>
                <a:spcPct val="90000"/>
              </a:lnSpc>
              <a:spcBef>
                <a:spcPts val="0"/>
              </a:spcBef>
              <a:spcAft>
                <a:spcPts val="0"/>
              </a:spcAft>
              <a:buClr>
                <a:schemeClr val="dk2"/>
              </a:buClr>
              <a:buSzPts val="1800"/>
              <a:buFont typeface="Calibri"/>
              <a:buChar char="●"/>
            </a:pPr>
            <a:r>
              <a:rPr lang="en-US" sz="2600">
                <a:solidFill>
                  <a:schemeClr val="dk2"/>
                </a:solidFill>
                <a:latin typeface="Calibri"/>
                <a:ea typeface="Calibri"/>
                <a:cs typeface="Calibri"/>
                <a:sym typeface="Calibri"/>
              </a:rPr>
              <a:t>Credible resource → she quit smoking cigarettes</a:t>
            </a:r>
            <a:endParaRPr sz="2600">
              <a:solidFill>
                <a:schemeClr val="dk2"/>
              </a:solidFill>
              <a:latin typeface="Calibri"/>
              <a:ea typeface="Calibri"/>
              <a:cs typeface="Calibri"/>
              <a:sym typeface="Calibri"/>
            </a:endParaRPr>
          </a:p>
          <a:p>
            <a:pPr marL="0" marR="0" lvl="0" indent="0" algn="l" rtl="0">
              <a:lnSpc>
                <a:spcPct val="90000"/>
              </a:lnSpc>
              <a:spcBef>
                <a:spcPts val="0"/>
              </a:spcBef>
              <a:spcAft>
                <a:spcPts val="0"/>
              </a:spcAft>
              <a:buNone/>
            </a:pPr>
            <a:endParaRPr sz="2600">
              <a:solidFill>
                <a:schemeClr val="dk1"/>
              </a:solidFill>
              <a:latin typeface="Calibri"/>
              <a:ea typeface="Calibri"/>
              <a:cs typeface="Calibri"/>
              <a:sym typeface="Calibri"/>
            </a:endParaRPr>
          </a:p>
          <a:p>
            <a:pPr marL="0" marR="0" lvl="0" indent="0" algn="l" rtl="0">
              <a:lnSpc>
                <a:spcPct val="90000"/>
              </a:lnSpc>
              <a:spcBef>
                <a:spcPts val="0"/>
              </a:spcBef>
              <a:spcAft>
                <a:spcPts val="0"/>
              </a:spcAft>
              <a:buNone/>
            </a:pPr>
            <a:r>
              <a:rPr lang="en-US" sz="2600" b="1">
                <a:solidFill>
                  <a:schemeClr val="accent5"/>
                </a:solidFill>
                <a:latin typeface="Calibri"/>
                <a:ea typeface="Calibri"/>
                <a:cs typeface="Calibri"/>
                <a:sym typeface="Calibri"/>
              </a:rPr>
              <a:t>Tone:</a:t>
            </a:r>
            <a:endParaRPr sz="2600" b="1">
              <a:solidFill>
                <a:schemeClr val="accent5"/>
              </a:solidFill>
              <a:latin typeface="Calibri"/>
              <a:ea typeface="Calibri"/>
              <a:cs typeface="Calibri"/>
              <a:sym typeface="Calibri"/>
            </a:endParaRPr>
          </a:p>
          <a:p>
            <a:pPr marL="457200" marR="0" lvl="0" indent="-342900" algn="l" rtl="0">
              <a:lnSpc>
                <a:spcPct val="90000"/>
              </a:lnSpc>
              <a:spcBef>
                <a:spcPts val="0"/>
              </a:spcBef>
              <a:spcAft>
                <a:spcPts val="0"/>
              </a:spcAft>
              <a:buClr>
                <a:schemeClr val="dk1"/>
              </a:buClr>
              <a:buSzPts val="1800"/>
              <a:buFont typeface="Calibri"/>
              <a:buChar char="●"/>
            </a:pPr>
            <a:r>
              <a:rPr lang="en-US" sz="2600">
                <a:solidFill>
                  <a:schemeClr val="dk1"/>
                </a:solidFill>
                <a:latin typeface="Calibri"/>
                <a:ea typeface="Calibri"/>
                <a:cs typeface="Calibri"/>
                <a:sym typeface="Calibri"/>
              </a:rPr>
              <a:t>C</a:t>
            </a:r>
            <a:r>
              <a:rPr lang="en-US" sz="2600" b="0" i="0" cap="none">
                <a:solidFill>
                  <a:schemeClr val="dk1"/>
                </a:solidFill>
                <a:latin typeface="Calibri"/>
                <a:ea typeface="Calibri"/>
                <a:cs typeface="Calibri"/>
                <a:sym typeface="Calibri"/>
              </a:rPr>
              <a:t>redibility, compassion, cultural grounding</a:t>
            </a:r>
            <a:endParaRPr sz="2600">
              <a:solidFill>
                <a:schemeClr val="dk1"/>
              </a:solidFill>
              <a:latin typeface="Calibri"/>
              <a:ea typeface="Calibri"/>
              <a:cs typeface="Calibri"/>
              <a:sym typeface="Calibri"/>
            </a:endParaRPr>
          </a:p>
          <a:p>
            <a:pPr marL="457200" marR="0" lvl="0" indent="-342900" algn="l" rtl="0">
              <a:lnSpc>
                <a:spcPct val="90000"/>
              </a:lnSpc>
              <a:spcBef>
                <a:spcPts val="0"/>
              </a:spcBef>
              <a:spcAft>
                <a:spcPts val="0"/>
              </a:spcAft>
              <a:buClr>
                <a:schemeClr val="dk1"/>
              </a:buClr>
              <a:buSzPts val="1800"/>
              <a:buFont typeface="Calibri"/>
              <a:buChar char="●"/>
            </a:pPr>
            <a:r>
              <a:rPr lang="en-US" sz="2600">
                <a:solidFill>
                  <a:schemeClr val="dk1"/>
                </a:solidFill>
                <a:latin typeface="Calibri"/>
                <a:ea typeface="Calibri"/>
                <a:cs typeface="Calibri"/>
                <a:sym typeface="Calibri"/>
              </a:rPr>
              <a:t>B</a:t>
            </a:r>
            <a:r>
              <a:rPr lang="en-US" sz="2600" b="0" i="0" cap="none">
                <a:solidFill>
                  <a:schemeClr val="dk1"/>
                </a:solidFill>
                <a:latin typeface="Calibri"/>
                <a:ea typeface="Calibri"/>
                <a:cs typeface="Calibri"/>
                <a:sym typeface="Calibri"/>
              </a:rPr>
              <a:t>alance of authority and warmth</a:t>
            </a:r>
            <a:endParaRPr sz="2600">
              <a:solidFill>
                <a:schemeClr val="dk1"/>
              </a:solidFill>
              <a:latin typeface="Calibri"/>
              <a:ea typeface="Calibri"/>
              <a:cs typeface="Calibri"/>
              <a:sym typeface="Calibri"/>
            </a:endParaRPr>
          </a:p>
          <a:p>
            <a:pPr marL="457200" marR="0" lvl="0" indent="-342900" algn="l" rtl="0">
              <a:lnSpc>
                <a:spcPct val="90000"/>
              </a:lnSpc>
              <a:spcBef>
                <a:spcPts val="0"/>
              </a:spcBef>
              <a:spcAft>
                <a:spcPts val="0"/>
              </a:spcAft>
              <a:buClr>
                <a:schemeClr val="dk1"/>
              </a:buClr>
              <a:buSzPts val="1800"/>
              <a:buFont typeface="Calibri"/>
              <a:buChar char="●"/>
            </a:pPr>
            <a:r>
              <a:rPr lang="en-US" sz="2600">
                <a:solidFill>
                  <a:schemeClr val="dk1"/>
                </a:solidFill>
                <a:latin typeface="Calibri"/>
                <a:ea typeface="Calibri"/>
                <a:cs typeface="Calibri"/>
                <a:sym typeface="Calibri"/>
              </a:rPr>
              <a:t>P</a:t>
            </a:r>
            <a:r>
              <a:rPr lang="en-US" sz="2600" b="0" i="0" cap="none">
                <a:solidFill>
                  <a:schemeClr val="dk1"/>
                </a:solidFill>
                <a:latin typeface="Calibri"/>
                <a:ea typeface="Calibri"/>
                <a:cs typeface="Calibri"/>
                <a:sym typeface="Calibri"/>
              </a:rPr>
              <a:t>ositive, humorous, and motherly</a:t>
            </a:r>
            <a:endParaRPr/>
          </a:p>
        </p:txBody>
      </p:sp>
      <p:pic>
        <p:nvPicPr>
          <p:cNvPr id="629" name="Google Shape;629;p18"/>
          <p:cNvPicPr preferRelativeResize="0"/>
          <p:nvPr/>
        </p:nvPicPr>
        <p:blipFill rotWithShape="1">
          <a:blip r:embed="rId3">
            <a:alphaModFix/>
          </a:blip>
          <a:srcRect l="4558" t="4877" r="3251" b="1909"/>
          <a:stretch/>
        </p:blipFill>
        <p:spPr>
          <a:xfrm>
            <a:off x="873450" y="1358374"/>
            <a:ext cx="2752507" cy="260376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2"/>
          <p:cNvSpPr txBox="1">
            <a:spLocks noGrp="1"/>
          </p:cNvSpPr>
          <p:nvPr>
            <p:ph type="body" idx="1"/>
          </p:nvPr>
        </p:nvSpPr>
        <p:spPr>
          <a:xfrm>
            <a:off x="914400" y="1233376"/>
            <a:ext cx="10363200" cy="4349207"/>
          </a:xfrm>
          <a:prstGeom prst="rect">
            <a:avLst/>
          </a:prstGeom>
          <a:noFill/>
          <a:ln>
            <a:noFill/>
          </a:ln>
        </p:spPr>
        <p:txBody>
          <a:bodyPr spcFirstLastPara="1" wrap="square" lIns="0" tIns="0" rIns="0" bIns="0" anchor="t" anchorCtr="0">
            <a:normAutofit/>
          </a:bodyPr>
          <a:lstStyle/>
          <a:p>
            <a:pPr marL="0" lvl="0" indent="0" algn="l" rtl="0">
              <a:lnSpc>
                <a:spcPct val="110000"/>
              </a:lnSpc>
              <a:spcBef>
                <a:spcPts val="0"/>
              </a:spcBef>
              <a:spcAft>
                <a:spcPts val="0"/>
              </a:spcAft>
              <a:buClr>
                <a:schemeClr val="accent1"/>
              </a:buClr>
              <a:buSzPts val="2800"/>
              <a:buNone/>
            </a:pPr>
            <a:r>
              <a:rPr lang="en-US" sz="2800">
                <a:solidFill>
                  <a:schemeClr val="accent1"/>
                </a:solidFill>
              </a:rPr>
              <a:t>This study is supported by NIH, National Cancer Institute, under grant R01 CA284687 (PI: Dr. Jonathan Bricker).</a:t>
            </a:r>
            <a:endParaRPr/>
          </a:p>
          <a:p>
            <a:pPr marL="0" lvl="0" indent="0" algn="l" rtl="0">
              <a:lnSpc>
                <a:spcPct val="110000"/>
              </a:lnSpc>
              <a:spcBef>
                <a:spcPts val="500"/>
              </a:spcBef>
              <a:spcAft>
                <a:spcPts val="0"/>
              </a:spcAft>
              <a:buClr>
                <a:schemeClr val="accent5"/>
              </a:buClr>
              <a:buSzPts val="2600"/>
              <a:buNone/>
            </a:pPr>
            <a:endParaRPr sz="2600">
              <a:solidFill>
                <a:schemeClr val="dk1"/>
              </a:solidFill>
              <a:latin typeface="Times New Roman"/>
              <a:ea typeface="Times New Roman"/>
              <a:cs typeface="Times New Roman"/>
              <a:sym typeface="Times New Roman"/>
            </a:endParaRPr>
          </a:p>
        </p:txBody>
      </p:sp>
      <p:sp>
        <p:nvSpPr>
          <p:cNvPr id="363" name="Google Shape;363;p2"/>
          <p:cNvSpPr txBox="1"/>
          <p:nvPr/>
        </p:nvSpPr>
        <p:spPr>
          <a:xfrm>
            <a:off x="1007533" y="18218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Times New Roman"/>
              <a:ea typeface="Times New Roman"/>
              <a:cs typeface="Times New Roman"/>
              <a:sym typeface="Times New Roman"/>
            </a:endParaRPr>
          </a:p>
        </p:txBody>
      </p:sp>
      <p:sp>
        <p:nvSpPr>
          <p:cNvPr id="364" name="Google Shape;364;p2"/>
          <p:cNvSpPr txBox="1"/>
          <p:nvPr/>
        </p:nvSpPr>
        <p:spPr>
          <a:xfrm>
            <a:off x="914400" y="-13187"/>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dk1"/>
              </a:buClr>
              <a:buSzPts val="3800"/>
              <a:buFont typeface="Times New Roman"/>
              <a:buNone/>
            </a:pPr>
            <a:r>
              <a:rPr lang="en-US" sz="3800">
                <a:solidFill>
                  <a:schemeClr val="dk1"/>
                </a:solidFill>
                <a:latin typeface="Calibri"/>
                <a:ea typeface="Calibri"/>
                <a:cs typeface="Calibri"/>
                <a:sym typeface="Calibri"/>
              </a:rPr>
              <a:t>Disclosures</a:t>
            </a:r>
            <a:endParaRPr>
              <a:latin typeface="Calibri"/>
              <a:ea typeface="Calibri"/>
              <a:cs typeface="Calibri"/>
              <a:sym typeface="Calibri"/>
            </a:endParaRPr>
          </a:p>
        </p:txBody>
      </p:sp>
      <p:cxnSp>
        <p:nvCxnSpPr>
          <p:cNvPr id="365" name="Google Shape;365;p2"/>
          <p:cNvCxnSpPr/>
          <p:nvPr/>
        </p:nvCxnSpPr>
        <p:spPr>
          <a:xfrm>
            <a:off x="873450" y="84455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366" name="Google Shape;366;p2"/>
          <p:cNvSpPr txBox="1">
            <a:spLocks noGrp="1"/>
          </p:cNvSpPr>
          <p:nvPr>
            <p:ph type="sldNum" idx="12"/>
          </p:nvPr>
        </p:nvSpPr>
        <p:spPr>
          <a:xfrm>
            <a:off x="11441363" y="599573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19"/>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20</a:t>
            </a:fld>
            <a:endParaRPr/>
          </a:p>
        </p:txBody>
      </p:sp>
      <p:sp>
        <p:nvSpPr>
          <p:cNvPr id="636" name="Google Shape;636;p19"/>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637" name="Google Shape;637;p19"/>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Additional avatars</a:t>
            </a:r>
            <a:endParaRPr/>
          </a:p>
        </p:txBody>
      </p:sp>
      <p:cxnSp>
        <p:nvCxnSpPr>
          <p:cNvPr id="638" name="Google Shape;638;p19"/>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639" name="Google Shape;639;p19"/>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640" name="Google Shape;640;p19"/>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grpSp>
        <p:nvGrpSpPr>
          <p:cNvPr id="641" name="Google Shape;641;p19"/>
          <p:cNvGrpSpPr/>
          <p:nvPr/>
        </p:nvGrpSpPr>
        <p:grpSpPr>
          <a:xfrm>
            <a:off x="819896" y="1557812"/>
            <a:ext cx="4717304" cy="3996273"/>
            <a:chOff x="395857" y="1203999"/>
            <a:chExt cx="5697329" cy="4705564"/>
          </a:xfrm>
        </p:grpSpPr>
        <p:pic>
          <p:nvPicPr>
            <p:cNvPr id="642" name="Google Shape;642;p19" descr="A person with glasses and a red headband&#10;&#10;AI-generated content may be incorrect."/>
            <p:cNvPicPr preferRelativeResize="0"/>
            <p:nvPr/>
          </p:nvPicPr>
          <p:blipFill rotWithShape="1">
            <a:blip r:embed="rId3">
              <a:alphaModFix/>
            </a:blip>
            <a:srcRect/>
            <a:stretch/>
          </p:blipFill>
          <p:spPr>
            <a:xfrm>
              <a:off x="4127486" y="3373770"/>
              <a:ext cx="1965700" cy="1965700"/>
            </a:xfrm>
            <a:prstGeom prst="rect">
              <a:avLst/>
            </a:prstGeom>
            <a:noFill/>
            <a:ln>
              <a:noFill/>
            </a:ln>
          </p:spPr>
        </p:pic>
        <p:grpSp>
          <p:nvGrpSpPr>
            <p:cNvPr id="643" name="Google Shape;643;p19"/>
            <p:cNvGrpSpPr/>
            <p:nvPr/>
          </p:nvGrpSpPr>
          <p:grpSpPr>
            <a:xfrm>
              <a:off x="395857" y="1203999"/>
              <a:ext cx="5618524" cy="4705564"/>
              <a:chOff x="395857" y="1203999"/>
              <a:chExt cx="5618524" cy="4705564"/>
            </a:xfrm>
          </p:grpSpPr>
          <p:pic>
            <p:nvPicPr>
              <p:cNvPr id="644" name="Google Shape;644;p19"/>
              <p:cNvPicPr preferRelativeResize="0"/>
              <p:nvPr/>
            </p:nvPicPr>
            <p:blipFill rotWithShape="1">
              <a:blip r:embed="rId4">
                <a:alphaModFix/>
              </a:blip>
              <a:srcRect/>
              <a:stretch/>
            </p:blipFill>
            <p:spPr>
              <a:xfrm>
                <a:off x="411228" y="1216002"/>
                <a:ext cx="1938528" cy="1804090"/>
              </a:xfrm>
              <a:prstGeom prst="rect">
                <a:avLst/>
              </a:prstGeom>
              <a:noFill/>
              <a:ln>
                <a:noFill/>
              </a:ln>
            </p:spPr>
          </p:pic>
          <p:pic>
            <p:nvPicPr>
              <p:cNvPr id="645" name="Google Shape;645;p19" descr="A screenshot of a phone&#10;&#10;AI-generated content may be incorrect."/>
              <p:cNvPicPr preferRelativeResize="0"/>
              <p:nvPr/>
            </p:nvPicPr>
            <p:blipFill rotWithShape="1">
              <a:blip r:embed="rId5">
                <a:alphaModFix/>
              </a:blip>
              <a:srcRect/>
              <a:stretch/>
            </p:blipFill>
            <p:spPr>
              <a:xfrm>
                <a:off x="2371385" y="1203999"/>
                <a:ext cx="1797938" cy="1828097"/>
              </a:xfrm>
              <a:prstGeom prst="rect">
                <a:avLst/>
              </a:prstGeom>
              <a:noFill/>
              <a:ln>
                <a:noFill/>
              </a:ln>
            </p:spPr>
          </p:pic>
          <p:pic>
            <p:nvPicPr>
              <p:cNvPr id="646" name="Google Shape;646;p19" descr="A screenshot of a phone&#10;&#10;AI-generated content may be incorrect."/>
              <p:cNvPicPr preferRelativeResize="0"/>
              <p:nvPr/>
            </p:nvPicPr>
            <p:blipFill rotWithShape="1">
              <a:blip r:embed="rId6">
                <a:alphaModFix/>
              </a:blip>
              <a:srcRect/>
              <a:stretch/>
            </p:blipFill>
            <p:spPr>
              <a:xfrm>
                <a:off x="4161816" y="1223133"/>
                <a:ext cx="1852565" cy="1828097"/>
              </a:xfrm>
              <a:prstGeom prst="rect">
                <a:avLst/>
              </a:prstGeom>
              <a:noFill/>
              <a:ln>
                <a:noFill/>
              </a:ln>
            </p:spPr>
          </p:pic>
          <p:pic>
            <p:nvPicPr>
              <p:cNvPr id="647" name="Google Shape;647;p19" descr="A screenshot of a phone&#10;&#10;AI-generated content may be incorrect."/>
              <p:cNvPicPr preferRelativeResize="0"/>
              <p:nvPr/>
            </p:nvPicPr>
            <p:blipFill rotWithShape="1">
              <a:blip r:embed="rId7">
                <a:alphaModFix/>
              </a:blip>
              <a:srcRect/>
              <a:stretch/>
            </p:blipFill>
            <p:spPr>
              <a:xfrm>
                <a:off x="395857" y="3465088"/>
                <a:ext cx="1938528" cy="1849265"/>
              </a:xfrm>
              <a:prstGeom prst="rect">
                <a:avLst/>
              </a:prstGeom>
              <a:noFill/>
              <a:ln>
                <a:noFill/>
              </a:ln>
            </p:spPr>
          </p:pic>
          <p:sp>
            <p:nvSpPr>
              <p:cNvPr id="648" name="Google Shape;648;p19"/>
              <p:cNvSpPr txBox="1"/>
              <p:nvPr/>
            </p:nvSpPr>
            <p:spPr>
              <a:xfrm>
                <a:off x="694804" y="3014009"/>
                <a:ext cx="115100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Ty</a:t>
                </a:r>
                <a:endParaRPr/>
              </a:p>
            </p:txBody>
          </p:sp>
          <p:sp>
            <p:nvSpPr>
              <p:cNvPr id="649" name="Google Shape;649;p19"/>
              <p:cNvSpPr txBox="1"/>
              <p:nvPr/>
            </p:nvSpPr>
            <p:spPr>
              <a:xfrm>
                <a:off x="2682584" y="3023053"/>
                <a:ext cx="115100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Todd</a:t>
                </a:r>
                <a:endParaRPr/>
              </a:p>
            </p:txBody>
          </p:sp>
          <p:sp>
            <p:nvSpPr>
              <p:cNvPr id="650" name="Google Shape;650;p19"/>
              <p:cNvSpPr txBox="1"/>
              <p:nvPr/>
            </p:nvSpPr>
            <p:spPr>
              <a:xfrm>
                <a:off x="4534835" y="3014009"/>
                <a:ext cx="115100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Sharon</a:t>
                </a:r>
                <a:endParaRPr/>
              </a:p>
            </p:txBody>
          </p:sp>
          <p:sp>
            <p:nvSpPr>
              <p:cNvPr id="651" name="Google Shape;651;p19"/>
              <p:cNvSpPr txBox="1"/>
              <p:nvPr/>
            </p:nvSpPr>
            <p:spPr>
              <a:xfrm>
                <a:off x="694804" y="5371753"/>
                <a:ext cx="115100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Dawn</a:t>
                </a:r>
                <a:endParaRPr/>
              </a:p>
            </p:txBody>
          </p:sp>
          <p:pic>
            <p:nvPicPr>
              <p:cNvPr id="652" name="Google Shape;652;p19" descr="A cartoon of a person&#10;&#10;AI-generated content may be incorrect."/>
              <p:cNvPicPr preferRelativeResize="0"/>
              <p:nvPr/>
            </p:nvPicPr>
            <p:blipFill rotWithShape="1">
              <a:blip r:embed="rId8">
                <a:alphaModFix/>
              </a:blip>
              <a:srcRect/>
              <a:stretch/>
            </p:blipFill>
            <p:spPr>
              <a:xfrm>
                <a:off x="2320212" y="3414119"/>
                <a:ext cx="1885001" cy="1885001"/>
              </a:xfrm>
              <a:prstGeom prst="rect">
                <a:avLst/>
              </a:prstGeom>
              <a:noFill/>
              <a:ln>
                <a:noFill/>
              </a:ln>
            </p:spPr>
          </p:pic>
          <p:sp>
            <p:nvSpPr>
              <p:cNvPr id="653" name="Google Shape;653;p19"/>
              <p:cNvSpPr txBox="1"/>
              <p:nvPr/>
            </p:nvSpPr>
            <p:spPr>
              <a:xfrm>
                <a:off x="2509196" y="5388738"/>
                <a:ext cx="1497775" cy="5208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Jennifer</a:t>
                </a:r>
                <a:endParaRPr/>
              </a:p>
            </p:txBody>
          </p:sp>
          <p:sp>
            <p:nvSpPr>
              <p:cNvPr id="654" name="Google Shape;654;p19"/>
              <p:cNvSpPr txBox="1"/>
              <p:nvPr/>
            </p:nvSpPr>
            <p:spPr>
              <a:xfrm>
                <a:off x="4469693" y="5361757"/>
                <a:ext cx="1281286"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Neesha</a:t>
                </a:r>
                <a:endParaRPr/>
              </a:p>
            </p:txBody>
          </p:sp>
        </p:grpSp>
      </p:grpSp>
      <p:grpSp>
        <p:nvGrpSpPr>
          <p:cNvPr id="655" name="Google Shape;655;p19"/>
          <p:cNvGrpSpPr/>
          <p:nvPr/>
        </p:nvGrpSpPr>
        <p:grpSpPr>
          <a:xfrm>
            <a:off x="6466663" y="1538676"/>
            <a:ext cx="4810937" cy="3974407"/>
            <a:chOff x="6466663" y="1132276"/>
            <a:chExt cx="4810937" cy="3974407"/>
          </a:xfrm>
        </p:grpSpPr>
        <p:pic>
          <p:nvPicPr>
            <p:cNvPr id="656" name="Google Shape;656;p19" descr="A group of people with different hair styles&#10;&#10;AI-generated content may be incorrect."/>
            <p:cNvPicPr preferRelativeResize="0"/>
            <p:nvPr/>
          </p:nvPicPr>
          <p:blipFill rotWithShape="1">
            <a:blip r:embed="rId9">
              <a:alphaModFix/>
            </a:blip>
            <a:srcRect/>
            <a:stretch/>
          </p:blipFill>
          <p:spPr>
            <a:xfrm>
              <a:off x="6466663" y="1132276"/>
              <a:ext cx="4810937" cy="3849194"/>
            </a:xfrm>
            <a:prstGeom prst="rect">
              <a:avLst/>
            </a:prstGeom>
            <a:noFill/>
            <a:ln>
              <a:noFill/>
            </a:ln>
          </p:spPr>
        </p:pic>
        <p:sp>
          <p:nvSpPr>
            <p:cNvPr id="657" name="Google Shape;657;p19"/>
            <p:cNvSpPr txBox="1"/>
            <p:nvPr/>
          </p:nvSpPr>
          <p:spPr>
            <a:xfrm>
              <a:off x="6645562" y="2719436"/>
              <a:ext cx="1131668" cy="41577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Sage</a:t>
              </a:r>
              <a:endParaRPr/>
            </a:p>
          </p:txBody>
        </p:sp>
        <p:sp>
          <p:nvSpPr>
            <p:cNvPr id="658" name="Google Shape;658;p19"/>
            <p:cNvSpPr txBox="1"/>
            <p:nvPr/>
          </p:nvSpPr>
          <p:spPr>
            <a:xfrm>
              <a:off x="8246401" y="2725560"/>
              <a:ext cx="1131668" cy="41577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Rema</a:t>
              </a:r>
              <a:endParaRPr/>
            </a:p>
          </p:txBody>
        </p:sp>
        <p:sp>
          <p:nvSpPr>
            <p:cNvPr id="659" name="Google Shape;659;p19"/>
            <p:cNvSpPr txBox="1"/>
            <p:nvPr/>
          </p:nvSpPr>
          <p:spPr>
            <a:xfrm>
              <a:off x="9901177" y="2739550"/>
              <a:ext cx="1131668" cy="41577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Sterling</a:t>
              </a:r>
              <a:endParaRPr/>
            </a:p>
          </p:txBody>
        </p:sp>
        <p:sp>
          <p:nvSpPr>
            <p:cNvPr id="660" name="Google Shape;660;p19"/>
            <p:cNvSpPr txBox="1"/>
            <p:nvPr/>
          </p:nvSpPr>
          <p:spPr>
            <a:xfrm>
              <a:off x="6644583" y="4681343"/>
              <a:ext cx="1131668" cy="41577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Dean</a:t>
              </a:r>
              <a:endParaRPr/>
            </a:p>
          </p:txBody>
        </p:sp>
        <p:sp>
          <p:nvSpPr>
            <p:cNvPr id="661" name="Google Shape;661;p19"/>
            <p:cNvSpPr txBox="1"/>
            <p:nvPr/>
          </p:nvSpPr>
          <p:spPr>
            <a:xfrm>
              <a:off x="8169250" y="4674040"/>
              <a:ext cx="1405762" cy="432643"/>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Josephine</a:t>
              </a:r>
              <a:endParaRPr/>
            </a:p>
          </p:txBody>
        </p:sp>
        <p:sp>
          <p:nvSpPr>
            <p:cNvPr id="662" name="Google Shape;662;p19"/>
            <p:cNvSpPr txBox="1"/>
            <p:nvPr/>
          </p:nvSpPr>
          <p:spPr>
            <a:xfrm>
              <a:off x="9867354" y="4663525"/>
              <a:ext cx="1131668" cy="41577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B365D"/>
                </a:buClr>
                <a:buSzPts val="2000"/>
                <a:buFont typeface="Calibri"/>
                <a:buNone/>
              </a:pPr>
              <a:r>
                <a:rPr lang="en-US" sz="2000" b="0" i="0" u="none" strike="noStrike" cap="none">
                  <a:solidFill>
                    <a:srgbClr val="1B365D"/>
                  </a:solidFill>
                  <a:latin typeface="Calibri"/>
                  <a:ea typeface="Calibri"/>
                  <a:cs typeface="Calibri"/>
                  <a:sym typeface="Calibri"/>
                </a:rPr>
                <a:t>Mato</a:t>
              </a:r>
              <a:endParaRPr/>
            </a:p>
          </p:txBody>
        </p:sp>
      </p:grpSp>
      <p:sp>
        <p:nvSpPr>
          <p:cNvPr id="663" name="Google Shape;663;p19"/>
          <p:cNvSpPr/>
          <p:nvPr/>
        </p:nvSpPr>
        <p:spPr>
          <a:xfrm>
            <a:off x="5575300" y="3145950"/>
            <a:ext cx="827863" cy="575150"/>
          </a:xfrm>
          <a:prstGeom prst="rightArrow">
            <a:avLst>
              <a:gd name="adj1" fmla="val 50000"/>
              <a:gd name="adj2" fmla="val 50000"/>
            </a:avLst>
          </a:prstGeom>
          <a:solidFill>
            <a:schemeClr val="accent1"/>
          </a:solidFill>
          <a:ln w="12700" cap="flat" cmpd="sng">
            <a:solidFill>
              <a:srgbClr val="0B162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20"/>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21</a:t>
            </a:fld>
            <a:endParaRPr/>
          </a:p>
        </p:txBody>
      </p:sp>
      <p:sp>
        <p:nvSpPr>
          <p:cNvPr id="670" name="Google Shape;670;p20"/>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671" name="Google Shape;671;p20"/>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What’s Inspiring Me To Quit?</a:t>
            </a:r>
            <a:endParaRPr/>
          </a:p>
        </p:txBody>
      </p:sp>
      <p:cxnSp>
        <p:nvCxnSpPr>
          <p:cNvPr id="672" name="Google Shape;672;p20"/>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673" name="Google Shape;673;p20"/>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674" name="Google Shape;674;p20" descr="A screenshot of a computer&#10;&#10;AI-generated content may be incorrect."/>
          <p:cNvPicPr preferRelativeResize="0"/>
          <p:nvPr/>
        </p:nvPicPr>
        <p:blipFill rotWithShape="1">
          <a:blip r:embed="rId3">
            <a:alphaModFix/>
          </a:blip>
          <a:srcRect b="12597"/>
          <a:stretch/>
        </p:blipFill>
        <p:spPr>
          <a:xfrm>
            <a:off x="1148316" y="1039707"/>
            <a:ext cx="9472279" cy="457427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p21"/>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22</a:t>
            </a:fld>
            <a:endParaRPr/>
          </a:p>
        </p:txBody>
      </p:sp>
      <p:sp>
        <p:nvSpPr>
          <p:cNvPr id="681" name="Google Shape;681;p21"/>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682" name="Google Shape;682;p21"/>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IndigeQuit Inspiration Icons</a:t>
            </a:r>
            <a:endParaRPr/>
          </a:p>
        </p:txBody>
      </p:sp>
      <p:cxnSp>
        <p:nvCxnSpPr>
          <p:cNvPr id="683" name="Google Shape;683;p21"/>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684" name="Google Shape;684;p21"/>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685" name="Google Shape;685;p21"/>
          <p:cNvPicPr preferRelativeResize="0"/>
          <p:nvPr/>
        </p:nvPicPr>
        <p:blipFill rotWithShape="1">
          <a:blip r:embed="rId3">
            <a:alphaModFix/>
          </a:blip>
          <a:srcRect l="-1055" r="89865"/>
          <a:stretch/>
        </p:blipFill>
        <p:spPr>
          <a:xfrm>
            <a:off x="876160" y="1126870"/>
            <a:ext cx="1156518" cy="1008256"/>
          </a:xfrm>
          <a:prstGeom prst="rect">
            <a:avLst/>
          </a:prstGeom>
          <a:noFill/>
          <a:ln>
            <a:noFill/>
          </a:ln>
        </p:spPr>
      </p:pic>
      <p:sp>
        <p:nvSpPr>
          <p:cNvPr id="686" name="Google Shape;686;p21"/>
          <p:cNvSpPr/>
          <p:nvPr/>
        </p:nvSpPr>
        <p:spPr>
          <a:xfrm>
            <a:off x="798286" y="6016752"/>
            <a:ext cx="10643077"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687" name="Google Shape;687;p21"/>
          <p:cNvPicPr preferRelativeResize="0"/>
          <p:nvPr/>
        </p:nvPicPr>
        <p:blipFill rotWithShape="1">
          <a:blip r:embed="rId4">
            <a:alphaModFix/>
          </a:blip>
          <a:srcRect l="83840" r="5655"/>
          <a:stretch/>
        </p:blipFill>
        <p:spPr>
          <a:xfrm>
            <a:off x="4788988" y="2387532"/>
            <a:ext cx="1097280" cy="1008256"/>
          </a:xfrm>
          <a:prstGeom prst="rect">
            <a:avLst/>
          </a:prstGeom>
          <a:noFill/>
          <a:ln>
            <a:noFill/>
          </a:ln>
        </p:spPr>
      </p:pic>
      <p:pic>
        <p:nvPicPr>
          <p:cNvPr id="688" name="Google Shape;688;p21"/>
          <p:cNvPicPr preferRelativeResize="0"/>
          <p:nvPr/>
        </p:nvPicPr>
        <p:blipFill rotWithShape="1">
          <a:blip r:embed="rId3">
            <a:alphaModFix/>
          </a:blip>
          <a:srcRect l="19954" r="69253"/>
          <a:stretch/>
        </p:blipFill>
        <p:spPr>
          <a:xfrm>
            <a:off x="896635" y="2386879"/>
            <a:ext cx="1115568" cy="1008256"/>
          </a:xfrm>
          <a:prstGeom prst="rect">
            <a:avLst/>
          </a:prstGeom>
          <a:noFill/>
          <a:ln>
            <a:noFill/>
          </a:ln>
        </p:spPr>
      </p:pic>
      <p:pic>
        <p:nvPicPr>
          <p:cNvPr id="689" name="Google Shape;689;p21"/>
          <p:cNvPicPr preferRelativeResize="0"/>
          <p:nvPr/>
        </p:nvPicPr>
        <p:blipFill rotWithShape="1">
          <a:blip r:embed="rId3">
            <a:alphaModFix/>
          </a:blip>
          <a:srcRect l="40655" r="48287"/>
          <a:stretch/>
        </p:blipFill>
        <p:spPr>
          <a:xfrm>
            <a:off x="4766128" y="4921139"/>
            <a:ext cx="1143000" cy="1008256"/>
          </a:xfrm>
          <a:prstGeom prst="rect">
            <a:avLst/>
          </a:prstGeom>
          <a:noFill/>
          <a:ln>
            <a:noFill/>
          </a:ln>
        </p:spPr>
      </p:pic>
      <p:pic>
        <p:nvPicPr>
          <p:cNvPr id="690" name="Google Shape;690;p21"/>
          <p:cNvPicPr preferRelativeResize="0"/>
          <p:nvPr/>
        </p:nvPicPr>
        <p:blipFill rotWithShape="1">
          <a:blip r:embed="rId3">
            <a:alphaModFix/>
          </a:blip>
          <a:srcRect l="61445" r="27497"/>
          <a:stretch/>
        </p:blipFill>
        <p:spPr>
          <a:xfrm>
            <a:off x="4766128" y="1152876"/>
            <a:ext cx="1143000" cy="1008256"/>
          </a:xfrm>
          <a:prstGeom prst="rect">
            <a:avLst/>
          </a:prstGeom>
          <a:noFill/>
          <a:ln>
            <a:noFill/>
          </a:ln>
        </p:spPr>
      </p:pic>
      <p:pic>
        <p:nvPicPr>
          <p:cNvPr id="691" name="Google Shape;691;p21"/>
          <p:cNvPicPr preferRelativeResize="0"/>
          <p:nvPr/>
        </p:nvPicPr>
        <p:blipFill rotWithShape="1">
          <a:blip r:embed="rId3">
            <a:alphaModFix/>
          </a:blip>
          <a:srcRect l="82411" r="6973"/>
          <a:stretch/>
        </p:blipFill>
        <p:spPr>
          <a:xfrm>
            <a:off x="8307599" y="1096531"/>
            <a:ext cx="1097280" cy="1008256"/>
          </a:xfrm>
          <a:prstGeom prst="rect">
            <a:avLst/>
          </a:prstGeom>
          <a:noFill/>
          <a:ln>
            <a:noFill/>
          </a:ln>
        </p:spPr>
      </p:pic>
      <p:sp>
        <p:nvSpPr>
          <p:cNvPr id="692" name="Google Shape;692;p21"/>
          <p:cNvSpPr txBox="1"/>
          <p:nvPr/>
        </p:nvSpPr>
        <p:spPr>
          <a:xfrm>
            <a:off x="2188520" y="1466601"/>
            <a:ext cx="2500438" cy="38608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2400">
                <a:solidFill>
                  <a:schemeClr val="dk1"/>
                </a:solidFill>
                <a:latin typeface="Calibri"/>
                <a:ea typeface="Calibri"/>
                <a:cs typeface="Calibri"/>
                <a:sym typeface="Calibri"/>
              </a:rPr>
              <a:t>Caring for the Earth</a:t>
            </a:r>
            <a:endParaRPr/>
          </a:p>
        </p:txBody>
      </p:sp>
      <p:sp>
        <p:nvSpPr>
          <p:cNvPr id="693" name="Google Shape;693;p21"/>
          <p:cNvSpPr txBox="1"/>
          <p:nvPr/>
        </p:nvSpPr>
        <p:spPr>
          <a:xfrm>
            <a:off x="2188520" y="2701062"/>
            <a:ext cx="973640" cy="38608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2400">
                <a:solidFill>
                  <a:schemeClr val="dk1"/>
                </a:solidFill>
                <a:latin typeface="Calibri"/>
                <a:ea typeface="Calibri"/>
                <a:cs typeface="Calibri"/>
                <a:sym typeface="Calibri"/>
              </a:rPr>
              <a:t>Family</a:t>
            </a:r>
            <a:endParaRPr/>
          </a:p>
        </p:txBody>
      </p:sp>
      <p:sp>
        <p:nvSpPr>
          <p:cNvPr id="694" name="Google Shape;694;p21"/>
          <p:cNvSpPr txBox="1"/>
          <p:nvPr/>
        </p:nvSpPr>
        <p:spPr>
          <a:xfrm>
            <a:off x="6072470" y="1435662"/>
            <a:ext cx="1769168" cy="38608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2400">
                <a:solidFill>
                  <a:schemeClr val="dk1"/>
                </a:solidFill>
                <a:latin typeface="Calibri"/>
                <a:ea typeface="Calibri"/>
                <a:cs typeface="Calibri"/>
                <a:sym typeface="Calibri"/>
              </a:rPr>
              <a:t>Relationships</a:t>
            </a:r>
            <a:endParaRPr/>
          </a:p>
        </p:txBody>
      </p:sp>
      <p:sp>
        <p:nvSpPr>
          <p:cNvPr id="695" name="Google Shape;695;p21"/>
          <p:cNvSpPr txBox="1"/>
          <p:nvPr/>
        </p:nvSpPr>
        <p:spPr>
          <a:xfrm>
            <a:off x="9571185" y="1407619"/>
            <a:ext cx="1417755" cy="38608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2400">
                <a:solidFill>
                  <a:schemeClr val="dk1"/>
                </a:solidFill>
                <a:latin typeface="Calibri"/>
                <a:ea typeface="Calibri"/>
                <a:cs typeface="Calibri"/>
                <a:sym typeface="Calibri"/>
              </a:rPr>
              <a:t>Goals</a:t>
            </a:r>
            <a:endParaRPr/>
          </a:p>
        </p:txBody>
      </p:sp>
      <p:sp>
        <p:nvSpPr>
          <p:cNvPr id="696" name="Google Shape;696;p21"/>
          <p:cNvSpPr txBox="1"/>
          <p:nvPr/>
        </p:nvSpPr>
        <p:spPr>
          <a:xfrm>
            <a:off x="6072470" y="5246080"/>
            <a:ext cx="1143000" cy="38608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2400">
                <a:solidFill>
                  <a:schemeClr val="dk1"/>
                </a:solidFill>
                <a:latin typeface="Calibri"/>
                <a:ea typeface="Calibri"/>
                <a:cs typeface="Calibri"/>
                <a:sym typeface="Calibri"/>
              </a:rPr>
              <a:t>Pets</a:t>
            </a:r>
            <a:endParaRPr/>
          </a:p>
        </p:txBody>
      </p:sp>
      <p:pic>
        <p:nvPicPr>
          <p:cNvPr id="697" name="Google Shape;697;p21"/>
          <p:cNvPicPr preferRelativeResize="0"/>
          <p:nvPr/>
        </p:nvPicPr>
        <p:blipFill rotWithShape="1">
          <a:blip r:embed="rId4">
            <a:alphaModFix/>
          </a:blip>
          <a:srcRect l="1439" r="87793"/>
          <a:stretch/>
        </p:blipFill>
        <p:spPr>
          <a:xfrm>
            <a:off x="892063" y="3646888"/>
            <a:ext cx="1124712" cy="1008256"/>
          </a:xfrm>
          <a:prstGeom prst="rect">
            <a:avLst/>
          </a:prstGeom>
          <a:noFill/>
          <a:ln>
            <a:noFill/>
          </a:ln>
        </p:spPr>
      </p:pic>
      <p:pic>
        <p:nvPicPr>
          <p:cNvPr id="698" name="Google Shape;698;p21"/>
          <p:cNvPicPr preferRelativeResize="0"/>
          <p:nvPr/>
        </p:nvPicPr>
        <p:blipFill rotWithShape="1">
          <a:blip r:embed="rId4">
            <a:alphaModFix/>
          </a:blip>
          <a:srcRect l="21859" r="67373"/>
          <a:stretch/>
        </p:blipFill>
        <p:spPr>
          <a:xfrm>
            <a:off x="4775272" y="3623766"/>
            <a:ext cx="1124712" cy="1008256"/>
          </a:xfrm>
          <a:prstGeom prst="rect">
            <a:avLst/>
          </a:prstGeom>
          <a:noFill/>
          <a:ln>
            <a:noFill/>
          </a:ln>
        </p:spPr>
      </p:pic>
      <p:pic>
        <p:nvPicPr>
          <p:cNvPr id="699" name="Google Shape;699;p21"/>
          <p:cNvPicPr preferRelativeResize="0"/>
          <p:nvPr/>
        </p:nvPicPr>
        <p:blipFill rotWithShape="1">
          <a:blip r:embed="rId4">
            <a:alphaModFix/>
          </a:blip>
          <a:srcRect l="42607" r="46669"/>
          <a:stretch/>
        </p:blipFill>
        <p:spPr>
          <a:xfrm>
            <a:off x="8270412" y="3711123"/>
            <a:ext cx="1120140" cy="1008256"/>
          </a:xfrm>
          <a:prstGeom prst="rect">
            <a:avLst/>
          </a:prstGeom>
          <a:noFill/>
          <a:ln>
            <a:noFill/>
          </a:ln>
        </p:spPr>
      </p:pic>
      <p:pic>
        <p:nvPicPr>
          <p:cNvPr id="700" name="Google Shape;700;p21"/>
          <p:cNvPicPr preferRelativeResize="0"/>
          <p:nvPr/>
        </p:nvPicPr>
        <p:blipFill rotWithShape="1">
          <a:blip r:embed="rId4">
            <a:alphaModFix/>
          </a:blip>
          <a:srcRect l="63180" r="26478"/>
          <a:stretch/>
        </p:blipFill>
        <p:spPr>
          <a:xfrm>
            <a:off x="8290376" y="2403827"/>
            <a:ext cx="1080213" cy="1008256"/>
          </a:xfrm>
          <a:prstGeom prst="rect">
            <a:avLst/>
          </a:prstGeom>
          <a:noFill/>
          <a:ln>
            <a:noFill/>
          </a:ln>
        </p:spPr>
      </p:pic>
      <p:sp>
        <p:nvSpPr>
          <p:cNvPr id="701" name="Google Shape;701;p21"/>
          <p:cNvSpPr txBox="1"/>
          <p:nvPr/>
        </p:nvSpPr>
        <p:spPr>
          <a:xfrm>
            <a:off x="2188520" y="3957976"/>
            <a:ext cx="973640" cy="38608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2400">
                <a:solidFill>
                  <a:schemeClr val="dk1"/>
                </a:solidFill>
                <a:latin typeface="Calibri"/>
                <a:ea typeface="Calibri"/>
                <a:cs typeface="Calibri"/>
                <a:sym typeface="Calibri"/>
              </a:rPr>
              <a:t>Health</a:t>
            </a:r>
            <a:endParaRPr/>
          </a:p>
        </p:txBody>
      </p:sp>
      <p:sp>
        <p:nvSpPr>
          <p:cNvPr id="702" name="Google Shape;702;p21"/>
          <p:cNvSpPr txBox="1"/>
          <p:nvPr/>
        </p:nvSpPr>
        <p:spPr>
          <a:xfrm>
            <a:off x="6072470" y="3934854"/>
            <a:ext cx="1143000" cy="38608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2400">
                <a:solidFill>
                  <a:schemeClr val="dk1"/>
                </a:solidFill>
                <a:latin typeface="Calibri"/>
                <a:ea typeface="Calibri"/>
                <a:cs typeface="Calibri"/>
                <a:sym typeface="Calibri"/>
              </a:rPr>
              <a:t>Money</a:t>
            </a:r>
            <a:endParaRPr/>
          </a:p>
        </p:txBody>
      </p:sp>
      <p:sp>
        <p:nvSpPr>
          <p:cNvPr id="703" name="Google Shape;703;p21"/>
          <p:cNvSpPr txBox="1"/>
          <p:nvPr/>
        </p:nvSpPr>
        <p:spPr>
          <a:xfrm>
            <a:off x="9571185" y="2714915"/>
            <a:ext cx="1417755" cy="38608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2400">
                <a:solidFill>
                  <a:schemeClr val="dk1"/>
                </a:solidFill>
                <a:latin typeface="Calibri"/>
                <a:ea typeface="Calibri"/>
                <a:cs typeface="Calibri"/>
                <a:sym typeface="Calibri"/>
              </a:rPr>
              <a:t>Self growth</a:t>
            </a:r>
            <a:endParaRPr/>
          </a:p>
        </p:txBody>
      </p:sp>
      <p:sp>
        <p:nvSpPr>
          <p:cNvPr id="704" name="Google Shape;704;p21"/>
          <p:cNvSpPr txBox="1"/>
          <p:nvPr/>
        </p:nvSpPr>
        <p:spPr>
          <a:xfrm>
            <a:off x="9571184" y="3957976"/>
            <a:ext cx="1417755" cy="38608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2400">
                <a:solidFill>
                  <a:schemeClr val="dk1"/>
                </a:solidFill>
                <a:latin typeface="Calibri"/>
                <a:ea typeface="Calibri"/>
                <a:cs typeface="Calibri"/>
                <a:sym typeface="Calibri"/>
              </a:rPr>
              <a:t>Spirituality</a:t>
            </a:r>
            <a:endParaRPr/>
          </a:p>
        </p:txBody>
      </p:sp>
      <p:sp>
        <p:nvSpPr>
          <p:cNvPr id="705" name="Google Shape;705;p21"/>
          <p:cNvSpPr txBox="1"/>
          <p:nvPr/>
        </p:nvSpPr>
        <p:spPr>
          <a:xfrm>
            <a:off x="6072470" y="2698620"/>
            <a:ext cx="1417755" cy="38608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None/>
            </a:pPr>
            <a:r>
              <a:rPr lang="en-US" sz="2400">
                <a:solidFill>
                  <a:schemeClr val="dk1"/>
                </a:solidFill>
                <a:latin typeface="Calibri"/>
                <a:ea typeface="Calibri"/>
                <a:cs typeface="Calibri"/>
                <a:sym typeface="Calibri"/>
              </a:rPr>
              <a:t>Traditions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22"/>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23</a:t>
            </a:fld>
            <a:endParaRPr/>
          </a:p>
        </p:txBody>
      </p:sp>
      <p:sp>
        <p:nvSpPr>
          <p:cNvPr id="712" name="Google Shape;712;p22"/>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713" name="Google Shape;713;p22"/>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Medicines to Help You Quit</a:t>
            </a:r>
            <a:endParaRPr/>
          </a:p>
        </p:txBody>
      </p:sp>
      <p:cxnSp>
        <p:nvCxnSpPr>
          <p:cNvPr id="714" name="Google Shape;714;p22"/>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715" name="Google Shape;715;p22"/>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16" name="Google Shape;716;p22"/>
          <p:cNvSpPr/>
          <p:nvPr/>
        </p:nvSpPr>
        <p:spPr>
          <a:xfrm>
            <a:off x="798286" y="6016752"/>
            <a:ext cx="10643077"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717" name="Google Shape;717;p22" descr="Screens screenshot of a medical application&#10;&#10;AI-generated content may be incorrect."/>
          <p:cNvPicPr preferRelativeResize="0"/>
          <p:nvPr/>
        </p:nvPicPr>
        <p:blipFill rotWithShape="1">
          <a:blip r:embed="rId3">
            <a:alphaModFix/>
          </a:blip>
          <a:srcRect r="58210"/>
          <a:stretch/>
        </p:blipFill>
        <p:spPr>
          <a:xfrm>
            <a:off x="1841500" y="1084075"/>
            <a:ext cx="3561200" cy="5395400"/>
          </a:xfrm>
          <a:prstGeom prst="rect">
            <a:avLst/>
          </a:prstGeom>
          <a:noFill/>
          <a:ln>
            <a:noFill/>
          </a:ln>
        </p:spPr>
      </p:pic>
      <p:pic>
        <p:nvPicPr>
          <p:cNvPr id="718" name="Google Shape;718;p22" descr="Screens screenshot of a medical application&#10;&#10;AI-generated content may be incorrect."/>
          <p:cNvPicPr preferRelativeResize="0"/>
          <p:nvPr/>
        </p:nvPicPr>
        <p:blipFill rotWithShape="1">
          <a:blip r:embed="rId3">
            <a:alphaModFix/>
          </a:blip>
          <a:srcRect l="42016" t="7493"/>
          <a:stretch/>
        </p:blipFill>
        <p:spPr>
          <a:xfrm>
            <a:off x="5207000" y="952500"/>
            <a:ext cx="5846248" cy="5905499"/>
          </a:xfrm>
          <a:prstGeom prst="rect">
            <a:avLst/>
          </a:prstGeom>
          <a:noFill/>
          <a:ln>
            <a:noFill/>
          </a:ln>
        </p:spPr>
      </p:pic>
      <p:sp>
        <p:nvSpPr>
          <p:cNvPr id="719" name="Google Shape;719;p22"/>
          <p:cNvSpPr/>
          <p:nvPr/>
        </p:nvSpPr>
        <p:spPr>
          <a:xfrm>
            <a:off x="5745871" y="2745489"/>
            <a:ext cx="2051100" cy="399600"/>
          </a:xfrm>
          <a:prstGeom prst="ellipse">
            <a:avLst/>
          </a:prstGeom>
          <a:noFill/>
          <a:ln w="41700" cap="flat" cmpd="sng">
            <a:solidFill>
              <a:srgbClr val="FF00FF"/>
            </a:solidFill>
            <a:prstDash val="solid"/>
            <a:round/>
            <a:headEnd type="none" w="sm" len="sm"/>
            <a:tailEnd type="none" w="sm" len="sm"/>
          </a:ln>
        </p:spPr>
        <p:txBody>
          <a:bodyPr spcFirstLastPara="1" wrap="square" lIns="100075" tIns="100075" rIns="100075" bIns="100075" anchor="ctr" anchorCtr="0">
            <a:noAutofit/>
          </a:bodyPr>
          <a:lstStyle/>
          <a:p>
            <a:pPr marL="0" lvl="0" indent="0" algn="ctr" rtl="0">
              <a:spcBef>
                <a:spcPts val="0"/>
              </a:spcBef>
              <a:spcAft>
                <a:spcPts val="0"/>
              </a:spcAft>
              <a:buNone/>
            </a:pPr>
            <a:endParaRPr sz="1532"/>
          </a:p>
        </p:txBody>
      </p:sp>
      <p:sp>
        <p:nvSpPr>
          <p:cNvPr id="720" name="Google Shape;720;p22"/>
          <p:cNvSpPr/>
          <p:nvPr/>
        </p:nvSpPr>
        <p:spPr>
          <a:xfrm>
            <a:off x="8540591" y="2843368"/>
            <a:ext cx="2051100" cy="399600"/>
          </a:xfrm>
          <a:prstGeom prst="ellipse">
            <a:avLst/>
          </a:prstGeom>
          <a:noFill/>
          <a:ln w="41700" cap="flat" cmpd="sng">
            <a:solidFill>
              <a:srgbClr val="FF00FF"/>
            </a:solidFill>
            <a:prstDash val="solid"/>
            <a:round/>
            <a:headEnd type="none" w="sm" len="sm"/>
            <a:tailEnd type="none" w="sm" len="sm"/>
          </a:ln>
        </p:spPr>
        <p:txBody>
          <a:bodyPr spcFirstLastPara="1" wrap="square" lIns="100075" tIns="100075" rIns="100075" bIns="100075" anchor="ctr" anchorCtr="0">
            <a:noAutofit/>
          </a:bodyPr>
          <a:lstStyle/>
          <a:p>
            <a:pPr marL="0" lvl="0" indent="0" algn="ctr" rtl="0">
              <a:spcBef>
                <a:spcPts val="0"/>
              </a:spcBef>
              <a:spcAft>
                <a:spcPts val="0"/>
              </a:spcAft>
              <a:buNone/>
            </a:pPr>
            <a:endParaRPr sz="1532"/>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23"/>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24</a:t>
            </a:fld>
            <a:endParaRPr/>
          </a:p>
        </p:txBody>
      </p:sp>
      <p:sp>
        <p:nvSpPr>
          <p:cNvPr id="727" name="Google Shape;727;p23"/>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728" name="Google Shape;728;p23"/>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Diary Study Main Results</a:t>
            </a:r>
            <a:endParaRPr/>
          </a:p>
        </p:txBody>
      </p:sp>
      <p:cxnSp>
        <p:nvCxnSpPr>
          <p:cNvPr id="729" name="Google Shape;729;p23"/>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730" name="Google Shape;730;p23"/>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31" name="Google Shape;731;p23"/>
          <p:cNvSpPr/>
          <p:nvPr/>
        </p:nvSpPr>
        <p:spPr>
          <a:xfrm>
            <a:off x="798286" y="6016752"/>
            <a:ext cx="10643077"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32" name="Google Shape;732;p23"/>
          <p:cNvSpPr txBox="1"/>
          <p:nvPr/>
        </p:nvSpPr>
        <p:spPr>
          <a:xfrm>
            <a:off x="873450" y="1100060"/>
            <a:ext cx="10445100" cy="1940851"/>
          </a:xfrm>
          <a:prstGeom prst="rect">
            <a:avLst/>
          </a:prstGeom>
          <a:solidFill>
            <a:schemeClr val="lt1"/>
          </a:solidFill>
          <a:ln>
            <a:noFill/>
          </a:ln>
        </p:spPr>
        <p:txBody>
          <a:bodyPr spcFirstLastPara="1" wrap="square" lIns="91425" tIns="45700" rIns="91425" bIns="45700" anchor="t" anchorCtr="0">
            <a:noAutofit/>
          </a:bodyPr>
          <a:lstStyle/>
          <a:p>
            <a:pPr marL="457200" marR="0" lvl="0" indent="-457200" algn="l" rtl="0">
              <a:lnSpc>
                <a:spcPct val="110000"/>
              </a:lnSpc>
              <a:spcBef>
                <a:spcPts val="0"/>
              </a:spcBef>
              <a:spcAft>
                <a:spcPts val="0"/>
              </a:spcAft>
              <a:buClr>
                <a:schemeClr val="accent5"/>
              </a:buClr>
              <a:buSzPts val="2600"/>
              <a:buFont typeface="Arial" panose="020B0604020202020204" pitchFamily="34" charset="0"/>
              <a:buChar char="•"/>
            </a:pPr>
            <a:r>
              <a:rPr lang="en-US" sz="2600" dirty="0">
                <a:solidFill>
                  <a:schemeClr val="dk1"/>
                </a:solidFill>
                <a:latin typeface="Calibri"/>
                <a:ea typeface="Calibri"/>
                <a:cs typeface="Calibri"/>
                <a:sym typeface="Calibri"/>
              </a:rPr>
              <a:t>Most diary participants rated the app as excellent (69.2%) or good/meets expectations (30.8%)</a:t>
            </a:r>
            <a:endParaRPr lang="en-US" dirty="0">
              <a:ea typeface="Calibri"/>
            </a:endParaRPr>
          </a:p>
          <a:p>
            <a:pPr marL="457200" marR="0" lvl="0" indent="-457200" algn="l" rtl="0">
              <a:lnSpc>
                <a:spcPct val="110000"/>
              </a:lnSpc>
              <a:spcBef>
                <a:spcPts val="0"/>
              </a:spcBef>
              <a:spcAft>
                <a:spcPts val="0"/>
              </a:spcAft>
              <a:buClr>
                <a:schemeClr val="accent5"/>
              </a:buClr>
              <a:buSzPts val="2600"/>
              <a:buFont typeface="Arial" panose="020B0604020202020204" pitchFamily="34" charset="0"/>
              <a:buChar char="•"/>
            </a:pPr>
            <a:r>
              <a:rPr lang="en-US" sz="2600" dirty="0">
                <a:solidFill>
                  <a:schemeClr val="dk1"/>
                </a:solidFill>
                <a:latin typeface="Calibri"/>
                <a:ea typeface="Calibri"/>
                <a:cs typeface="Calibri"/>
                <a:sym typeface="Calibri"/>
              </a:rPr>
              <a:t>Participants agreed that the app felt like it was made for them</a:t>
            </a:r>
            <a:endParaRPr dirty="0"/>
          </a:p>
        </p:txBody>
      </p:sp>
      <p:sp>
        <p:nvSpPr>
          <p:cNvPr id="733" name="Google Shape;733;p23"/>
          <p:cNvSpPr txBox="1"/>
          <p:nvPr/>
        </p:nvSpPr>
        <p:spPr>
          <a:xfrm>
            <a:off x="914400" y="3429000"/>
            <a:ext cx="10363200" cy="2975842"/>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10000"/>
              </a:lnSpc>
              <a:spcBef>
                <a:spcPts val="0"/>
              </a:spcBef>
              <a:spcAft>
                <a:spcPts val="0"/>
              </a:spcAft>
              <a:buClr>
                <a:schemeClr val="accent5"/>
              </a:buClr>
              <a:buSzPts val="2400"/>
              <a:buFont typeface="Arial"/>
              <a:buNone/>
            </a:pPr>
            <a:r>
              <a:rPr lang="en-US" sz="2400" i="1">
                <a:solidFill>
                  <a:schemeClr val="accent5"/>
                </a:solidFill>
                <a:latin typeface="Calibri"/>
                <a:ea typeface="Calibri"/>
                <a:cs typeface="Calibri"/>
                <a:sym typeface="Calibri"/>
              </a:rPr>
              <a:t>“Right off the bat they're including prayer and ceremony and community. That's not something that you see with the other apps. I really like that, because it felt like being seen and that recognition is there for something that typically isn't recognized…It goes a long way ”</a:t>
            </a:r>
            <a:endParaRPr/>
          </a:p>
          <a:p>
            <a:pPr marL="0" marR="0" lvl="0" indent="0" algn="l" rtl="0">
              <a:lnSpc>
                <a:spcPct val="110000"/>
              </a:lnSpc>
              <a:spcBef>
                <a:spcPts val="500"/>
              </a:spcBef>
              <a:spcAft>
                <a:spcPts val="0"/>
              </a:spcAft>
              <a:buClr>
                <a:schemeClr val="accent5"/>
              </a:buClr>
              <a:buSzPts val="2400"/>
              <a:buFont typeface="Arial"/>
              <a:buNone/>
            </a:pPr>
            <a:endParaRPr sz="2400" i="1">
              <a:solidFill>
                <a:schemeClr val="dk1"/>
              </a:solidFill>
              <a:latin typeface="Calibri"/>
              <a:ea typeface="Calibri"/>
              <a:cs typeface="Calibri"/>
              <a:sym typeface="Calibri"/>
            </a:endParaRPr>
          </a:p>
          <a:p>
            <a:pPr marL="0" marR="0" lvl="0" indent="0" algn="ctr" rtl="0">
              <a:lnSpc>
                <a:spcPct val="110000"/>
              </a:lnSpc>
              <a:spcBef>
                <a:spcPts val="500"/>
              </a:spcBef>
              <a:spcAft>
                <a:spcPts val="0"/>
              </a:spcAft>
              <a:buClr>
                <a:schemeClr val="accent5"/>
              </a:buClr>
              <a:buSzPts val="2400"/>
              <a:buFont typeface="Arial"/>
              <a:buNone/>
            </a:pPr>
            <a:r>
              <a:rPr lang="en-US" sz="2400" i="1">
                <a:solidFill>
                  <a:schemeClr val="accent5"/>
                </a:solidFill>
                <a:latin typeface="Calibri"/>
                <a:ea typeface="Calibri"/>
                <a:cs typeface="Calibri"/>
                <a:sym typeface="Calibri"/>
              </a:rPr>
              <a:t>“It actually made it sink in a little bit more too, because after growing up being Native and everything, hearing stories is one of the best ways to learn.”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24"/>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25</a:t>
            </a:fld>
            <a:endParaRPr/>
          </a:p>
        </p:txBody>
      </p:sp>
      <p:sp>
        <p:nvSpPr>
          <p:cNvPr id="740" name="Google Shape;740;p24"/>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741" name="Google Shape;741;p24"/>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Diary Study Suggested Final Refinements</a:t>
            </a:r>
            <a:endParaRPr/>
          </a:p>
        </p:txBody>
      </p:sp>
      <p:cxnSp>
        <p:nvCxnSpPr>
          <p:cNvPr id="742" name="Google Shape;742;p24"/>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743" name="Google Shape;743;p24"/>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44" name="Google Shape;744;p24"/>
          <p:cNvSpPr/>
          <p:nvPr/>
        </p:nvSpPr>
        <p:spPr>
          <a:xfrm>
            <a:off x="798286" y="6016752"/>
            <a:ext cx="10643077"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45" name="Google Shape;745;p24"/>
          <p:cNvSpPr txBox="1"/>
          <p:nvPr/>
        </p:nvSpPr>
        <p:spPr>
          <a:xfrm>
            <a:off x="873450" y="1100059"/>
            <a:ext cx="10445100" cy="5376939"/>
          </a:xfrm>
          <a:prstGeom prst="rect">
            <a:avLst/>
          </a:prstGeom>
          <a:solidFill>
            <a:schemeClr val="lt1"/>
          </a:solidFill>
          <a:ln>
            <a:noFill/>
          </a:ln>
        </p:spPr>
        <p:txBody>
          <a:bodyPr spcFirstLastPara="1" wrap="square" lIns="91425" tIns="45700" rIns="91425" bIns="45700" anchor="t" anchorCtr="0">
            <a:noAutofit/>
          </a:bodyPr>
          <a:lstStyle/>
          <a:p>
            <a:pPr marL="971550" marR="0" lvl="1" indent="-539750" algn="l" rtl="0">
              <a:lnSpc>
                <a:spcPct val="110000"/>
              </a:lnSpc>
              <a:spcBef>
                <a:spcPts val="0"/>
              </a:spcBef>
              <a:spcAft>
                <a:spcPts val="0"/>
              </a:spcAft>
              <a:buClr>
                <a:schemeClr val="accent5"/>
              </a:buClr>
              <a:buSzPts val="3000"/>
              <a:buFont typeface="Calibri"/>
              <a:buAutoNum type="arabicParenR"/>
            </a:pPr>
            <a:r>
              <a:rPr lang="en-US" sz="3000" b="0" i="0" u="none" strike="noStrike" cap="none">
                <a:solidFill>
                  <a:schemeClr val="dk1"/>
                </a:solidFill>
                <a:latin typeface="Calibri"/>
                <a:ea typeface="Calibri"/>
                <a:cs typeface="Calibri"/>
                <a:sym typeface="Calibri"/>
              </a:rPr>
              <a:t>Include a vaping FAQ</a:t>
            </a:r>
            <a:endParaRPr sz="3000"/>
          </a:p>
          <a:p>
            <a:pPr marL="971550" marR="0" lvl="1" indent="-539750" algn="l" rtl="0">
              <a:lnSpc>
                <a:spcPct val="110000"/>
              </a:lnSpc>
              <a:spcBef>
                <a:spcPts val="500"/>
              </a:spcBef>
              <a:spcAft>
                <a:spcPts val="0"/>
              </a:spcAft>
              <a:buClr>
                <a:schemeClr val="accent5"/>
              </a:buClr>
              <a:buSzPts val="3000"/>
              <a:buFont typeface="Calibri"/>
              <a:buAutoNum type="arabicParenR"/>
            </a:pPr>
            <a:r>
              <a:rPr lang="en-US" sz="3000" b="0" i="0" u="none" strike="noStrike" cap="none">
                <a:solidFill>
                  <a:schemeClr val="dk1"/>
                </a:solidFill>
                <a:latin typeface="Calibri"/>
                <a:ea typeface="Calibri"/>
                <a:cs typeface="Calibri"/>
                <a:sym typeface="Calibri"/>
              </a:rPr>
              <a:t>Feature motivation icons more prominently</a:t>
            </a:r>
            <a:endParaRPr sz="3000"/>
          </a:p>
          <a:p>
            <a:pPr marL="971550" marR="0" lvl="1" indent="-539750" algn="l" rtl="0">
              <a:lnSpc>
                <a:spcPct val="110000"/>
              </a:lnSpc>
              <a:spcBef>
                <a:spcPts val="500"/>
              </a:spcBef>
              <a:spcAft>
                <a:spcPts val="0"/>
              </a:spcAft>
              <a:buClr>
                <a:schemeClr val="accent5"/>
              </a:buClr>
              <a:buSzPts val="3000"/>
              <a:buFont typeface="Calibri"/>
              <a:buAutoNum type="arabicParenR"/>
            </a:pPr>
            <a:r>
              <a:rPr lang="en-US" sz="3000" b="0" i="0" u="none" strike="noStrike" cap="none">
                <a:solidFill>
                  <a:schemeClr val="dk1"/>
                </a:solidFill>
                <a:latin typeface="Calibri"/>
                <a:ea typeface="Calibri"/>
                <a:cs typeface="Calibri"/>
                <a:sym typeface="Calibri"/>
              </a:rPr>
              <a:t>Increase notifications frequency</a:t>
            </a:r>
            <a:endParaRPr sz="3000"/>
          </a:p>
          <a:p>
            <a:pPr marL="971550" marR="0" lvl="1" indent="-539750" algn="l" rtl="0">
              <a:lnSpc>
                <a:spcPct val="110000"/>
              </a:lnSpc>
              <a:spcBef>
                <a:spcPts val="500"/>
              </a:spcBef>
              <a:spcAft>
                <a:spcPts val="0"/>
              </a:spcAft>
              <a:buClr>
                <a:schemeClr val="accent5"/>
              </a:buClr>
              <a:buSzPts val="3000"/>
              <a:buFont typeface="Calibri"/>
              <a:buAutoNum type="arabicParenR"/>
            </a:pPr>
            <a:r>
              <a:rPr lang="en-US" sz="3000" b="0" i="0" u="none" strike="noStrike" cap="none">
                <a:solidFill>
                  <a:schemeClr val="dk1"/>
                </a:solidFill>
                <a:latin typeface="Calibri"/>
                <a:ea typeface="Calibri"/>
                <a:cs typeface="Calibri"/>
                <a:sym typeface="Calibri"/>
              </a:rPr>
              <a:t>Change tracking cigarettes from yesterdays to today’s</a:t>
            </a:r>
            <a:endParaRPr sz="3000"/>
          </a:p>
          <a:p>
            <a:pPr marL="971550" marR="0" lvl="1" indent="-539750" algn="l" rtl="0">
              <a:lnSpc>
                <a:spcPct val="110000"/>
              </a:lnSpc>
              <a:spcBef>
                <a:spcPts val="500"/>
              </a:spcBef>
              <a:spcAft>
                <a:spcPts val="0"/>
              </a:spcAft>
              <a:buClr>
                <a:schemeClr val="accent5"/>
              </a:buClr>
              <a:buSzPts val="3000"/>
              <a:buFont typeface="Calibri"/>
              <a:buAutoNum type="arabicParenR"/>
            </a:pPr>
            <a:r>
              <a:rPr lang="en-US" sz="3000" b="0" i="0" u="none" strike="noStrike" cap="none">
                <a:solidFill>
                  <a:schemeClr val="dk1"/>
                </a:solidFill>
                <a:latin typeface="Calibri"/>
                <a:ea typeface="Calibri"/>
                <a:cs typeface="Calibri"/>
                <a:sym typeface="Calibri"/>
              </a:rPr>
              <a:t>Mention the app’s tools can also support quitting other substances, such as alcohol </a:t>
            </a:r>
            <a:endParaRPr sz="3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25"/>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26</a:t>
            </a:fld>
            <a:endParaRPr/>
          </a:p>
        </p:txBody>
      </p:sp>
      <p:sp>
        <p:nvSpPr>
          <p:cNvPr id="752" name="Google Shape;752;p25"/>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753" name="Google Shape;753;p25"/>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Community Impact</a:t>
            </a:r>
            <a:endParaRPr/>
          </a:p>
        </p:txBody>
      </p:sp>
      <p:cxnSp>
        <p:nvCxnSpPr>
          <p:cNvPr id="754" name="Google Shape;754;p25"/>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755" name="Google Shape;755;p25"/>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56" name="Google Shape;756;p25"/>
          <p:cNvSpPr/>
          <p:nvPr/>
        </p:nvSpPr>
        <p:spPr>
          <a:xfrm>
            <a:off x="798286" y="6016752"/>
            <a:ext cx="10643077"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57" name="Google Shape;757;p25"/>
          <p:cNvSpPr txBox="1"/>
          <p:nvPr/>
        </p:nvSpPr>
        <p:spPr>
          <a:xfrm>
            <a:off x="873450" y="1100059"/>
            <a:ext cx="10445100" cy="5376939"/>
          </a:xfrm>
          <a:prstGeom prst="rect">
            <a:avLst/>
          </a:prstGeom>
          <a:solidFill>
            <a:schemeClr val="lt1"/>
          </a:solidFill>
          <a:ln>
            <a:noFill/>
          </a:ln>
        </p:spPr>
        <p:txBody>
          <a:bodyPr spcFirstLastPara="1" wrap="square" lIns="91425" tIns="45700" rIns="91425" bIns="45700" anchor="t" anchorCtr="0">
            <a:noAutofit/>
          </a:bodyPr>
          <a:lstStyle/>
          <a:p>
            <a:pPr marL="457200" marR="0" lvl="0" indent="-457200" algn="l" rtl="0">
              <a:lnSpc>
                <a:spcPct val="110000"/>
              </a:lnSpc>
              <a:spcBef>
                <a:spcPts val="0"/>
              </a:spcBef>
              <a:spcAft>
                <a:spcPts val="0"/>
              </a:spcAft>
              <a:buClr>
                <a:schemeClr val="accent5"/>
              </a:buClr>
              <a:buSzPts val="2800"/>
              <a:buFont typeface="Arial" panose="020B0604020202020204" pitchFamily="34" charset="0"/>
              <a:buChar char="•"/>
            </a:pPr>
            <a:r>
              <a:rPr lang="en-US" sz="2800" dirty="0">
                <a:solidFill>
                  <a:schemeClr val="dk1"/>
                </a:solidFill>
                <a:latin typeface="Calibri"/>
                <a:ea typeface="Calibri"/>
                <a:cs typeface="Calibri"/>
                <a:sym typeface="Calibri"/>
              </a:rPr>
              <a:t>CAB involvement ensured the app was relevant and acceptable</a:t>
            </a:r>
            <a:endParaRPr sz="2800" dirty="0">
              <a:solidFill>
                <a:schemeClr val="dk1"/>
              </a:solidFill>
              <a:latin typeface="Calibri"/>
              <a:ea typeface="Calibri"/>
              <a:cs typeface="Calibri"/>
              <a:sym typeface="Calibri"/>
            </a:endParaRPr>
          </a:p>
          <a:p>
            <a:pPr marL="457200" marR="0" lvl="0" indent="0" algn="l" rtl="0">
              <a:lnSpc>
                <a:spcPct val="110000"/>
              </a:lnSpc>
              <a:spcBef>
                <a:spcPts val="0"/>
              </a:spcBef>
              <a:spcAft>
                <a:spcPts val="0"/>
              </a:spcAft>
              <a:buNone/>
            </a:pPr>
            <a:endParaRPr sz="2800" dirty="0">
              <a:solidFill>
                <a:schemeClr val="dk1"/>
              </a:solidFill>
              <a:latin typeface="Calibri"/>
              <a:ea typeface="Calibri"/>
              <a:cs typeface="Calibri"/>
              <a:sym typeface="Calibri"/>
            </a:endParaRPr>
          </a:p>
          <a:p>
            <a:pPr marL="457200" marR="0" lvl="0" indent="-457200" algn="l" rtl="0">
              <a:lnSpc>
                <a:spcPct val="110000"/>
              </a:lnSpc>
              <a:spcBef>
                <a:spcPts val="0"/>
              </a:spcBef>
              <a:spcAft>
                <a:spcPts val="0"/>
              </a:spcAft>
              <a:buClr>
                <a:schemeClr val="accent5"/>
              </a:buClr>
              <a:buSzPts val="2800"/>
              <a:buFont typeface="Arial" panose="020B0604020202020204" pitchFamily="34" charset="0"/>
              <a:buChar char="•"/>
            </a:pPr>
            <a:r>
              <a:rPr lang="en-US" sz="2800" dirty="0">
                <a:solidFill>
                  <a:schemeClr val="dk1"/>
                </a:solidFill>
                <a:latin typeface="Calibri"/>
                <a:ea typeface="Calibri"/>
                <a:cs typeface="Calibri"/>
                <a:sym typeface="Calibri"/>
              </a:rPr>
              <a:t>Diverse CAB representation to increase relevance across communities</a:t>
            </a:r>
            <a:endParaRPr sz="2800" dirty="0">
              <a:solidFill>
                <a:schemeClr val="dk1"/>
              </a:solidFill>
              <a:latin typeface="Calibri"/>
              <a:ea typeface="Calibri"/>
              <a:cs typeface="Calibri"/>
              <a:sym typeface="Calibri"/>
            </a:endParaRPr>
          </a:p>
          <a:p>
            <a:pPr marL="965200" marR="0" lvl="1" indent="-457200" algn="l" rtl="0">
              <a:lnSpc>
                <a:spcPct val="110000"/>
              </a:lnSpc>
              <a:spcBef>
                <a:spcPts val="0"/>
              </a:spcBef>
              <a:spcAft>
                <a:spcPts val="0"/>
              </a:spcAft>
              <a:buClr>
                <a:schemeClr val="accent5"/>
              </a:buClr>
              <a:buSzPts val="2800"/>
              <a:buFont typeface="Courier New" panose="02070309020205020404" pitchFamily="49" charset="0"/>
              <a:buChar char="o"/>
            </a:pPr>
            <a:r>
              <a:rPr lang="en-US" sz="2800" dirty="0">
                <a:solidFill>
                  <a:schemeClr val="dk1"/>
                </a:solidFill>
                <a:latin typeface="Calibri"/>
                <a:ea typeface="Calibri"/>
                <a:cs typeface="Calibri"/>
                <a:sym typeface="Calibri"/>
              </a:rPr>
              <a:t>Cherokee, Lakota, Navajo, Coast Salish, and Seneca</a:t>
            </a:r>
            <a:endParaRPr sz="2800" dirty="0">
              <a:solidFill>
                <a:schemeClr val="dk1"/>
              </a:solidFill>
              <a:latin typeface="Calibri"/>
              <a:ea typeface="Calibri"/>
              <a:cs typeface="Calibri"/>
              <a:sym typeface="Calibri"/>
            </a:endParaRPr>
          </a:p>
          <a:p>
            <a:pPr marL="965200" marR="0" lvl="1" indent="-457200" algn="l" rtl="0">
              <a:lnSpc>
                <a:spcPct val="110000"/>
              </a:lnSpc>
              <a:spcBef>
                <a:spcPts val="0"/>
              </a:spcBef>
              <a:spcAft>
                <a:spcPts val="0"/>
              </a:spcAft>
              <a:buClr>
                <a:schemeClr val="accent5"/>
              </a:buClr>
              <a:buSzPts val="2800"/>
              <a:buFont typeface="Courier New" panose="02070309020205020404" pitchFamily="49" charset="0"/>
              <a:buChar char="o"/>
            </a:pPr>
            <a:r>
              <a:rPr lang="en-US" sz="2800" dirty="0">
                <a:solidFill>
                  <a:schemeClr val="dk1"/>
                </a:solidFill>
                <a:latin typeface="Calibri"/>
                <a:ea typeface="Calibri"/>
                <a:cs typeface="Calibri"/>
                <a:sym typeface="Calibri"/>
              </a:rPr>
              <a:t>Arizona, California, Kansas, New Mexico, New York, Oklahoma, South Dakota, and Washington.</a:t>
            </a:r>
            <a:endParaRPr sz="2800" dirty="0"/>
          </a:p>
          <a:p>
            <a:pPr marL="457200" marR="0" lvl="0" indent="0" algn="l" rtl="0">
              <a:lnSpc>
                <a:spcPct val="110000"/>
              </a:lnSpc>
              <a:spcBef>
                <a:spcPts val="500"/>
              </a:spcBef>
              <a:spcAft>
                <a:spcPts val="0"/>
              </a:spcAft>
              <a:buNone/>
            </a:pPr>
            <a:endParaRPr sz="2800" dirty="0"/>
          </a:p>
          <a:p>
            <a:pPr marL="457200" marR="0" lvl="0" indent="-457200" algn="l" rtl="0">
              <a:lnSpc>
                <a:spcPct val="110000"/>
              </a:lnSpc>
              <a:spcBef>
                <a:spcPts val="500"/>
              </a:spcBef>
              <a:spcAft>
                <a:spcPts val="0"/>
              </a:spcAft>
              <a:buClr>
                <a:schemeClr val="accent5"/>
              </a:buClr>
              <a:buSzPts val="2800"/>
              <a:buFont typeface="Arial" panose="020B0604020202020204" pitchFamily="34" charset="0"/>
              <a:buChar char="•"/>
            </a:pPr>
            <a:r>
              <a:rPr lang="en-US" sz="2800" dirty="0">
                <a:solidFill>
                  <a:schemeClr val="dk1"/>
                </a:solidFill>
                <a:latin typeface="Calibri"/>
                <a:ea typeface="Calibri"/>
                <a:cs typeface="Calibri"/>
                <a:sym typeface="Calibri"/>
              </a:rPr>
              <a:t>CAB continues to collaborate in the ongoing </a:t>
            </a:r>
            <a:r>
              <a:rPr lang="en-US" sz="2800" dirty="0" err="1">
                <a:solidFill>
                  <a:schemeClr val="dk1"/>
                </a:solidFill>
                <a:latin typeface="Calibri"/>
                <a:ea typeface="Calibri"/>
                <a:cs typeface="Calibri"/>
                <a:sym typeface="Calibri"/>
              </a:rPr>
              <a:t>IndigeQuit</a:t>
            </a:r>
            <a:r>
              <a:rPr lang="en-US" sz="2800" dirty="0">
                <a:solidFill>
                  <a:schemeClr val="dk1"/>
                </a:solidFill>
                <a:latin typeface="Calibri"/>
                <a:ea typeface="Calibri"/>
                <a:cs typeface="Calibri"/>
                <a:sym typeface="Calibri"/>
              </a:rPr>
              <a:t> RCT.</a:t>
            </a:r>
            <a:endParaRPr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27"/>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27</a:t>
            </a:fld>
            <a:endParaRPr/>
          </a:p>
        </p:txBody>
      </p:sp>
      <p:sp>
        <p:nvSpPr>
          <p:cNvPr id="764" name="Google Shape;764;p27"/>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765" name="Google Shape;765;p27"/>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a:solidFill>
                  <a:schemeClr val="accent5"/>
                </a:solidFill>
                <a:latin typeface="Calibri"/>
                <a:ea typeface="Calibri"/>
                <a:cs typeface="Calibri"/>
                <a:sym typeface="Calibri"/>
              </a:rPr>
              <a:t>Recruitment</a:t>
            </a:r>
            <a:endParaRPr/>
          </a:p>
        </p:txBody>
      </p:sp>
      <p:cxnSp>
        <p:nvCxnSpPr>
          <p:cNvPr id="766" name="Google Shape;766;p27"/>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767" name="Google Shape;767;p27"/>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68" name="Google Shape;768;p27"/>
          <p:cNvSpPr/>
          <p:nvPr/>
        </p:nvSpPr>
        <p:spPr>
          <a:xfrm>
            <a:off x="798286" y="6016752"/>
            <a:ext cx="10643077"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69" name="Google Shape;769;p27"/>
          <p:cNvSpPr txBox="1"/>
          <p:nvPr/>
        </p:nvSpPr>
        <p:spPr>
          <a:xfrm>
            <a:off x="914400" y="1254396"/>
            <a:ext cx="7673546" cy="4762353"/>
          </a:xfrm>
          <a:prstGeom prst="rect">
            <a:avLst/>
          </a:prstGeom>
          <a:noFill/>
          <a:ln>
            <a:noFill/>
          </a:ln>
        </p:spPr>
        <p:txBody>
          <a:bodyPr spcFirstLastPara="1" wrap="square" lIns="0" tIns="0" rIns="0" bIns="0" anchor="t" anchorCtr="0">
            <a:normAutofit fontScale="92500" lnSpcReduction="20000"/>
          </a:bodyPr>
          <a:lstStyle/>
          <a:p>
            <a:pPr marL="635635" marR="0" lvl="0" indent="-457200" algn="l" rtl="0">
              <a:lnSpc>
                <a:spcPct val="100000"/>
              </a:lnSpc>
              <a:spcBef>
                <a:spcPts val="1000"/>
              </a:spcBef>
              <a:spcAft>
                <a:spcPts val="0"/>
              </a:spcAft>
              <a:buClr>
                <a:schemeClr val="accent5"/>
              </a:buClr>
              <a:buSzPct val="100000"/>
              <a:buFont typeface="Arial" panose="020B0604020202020204" pitchFamily="34" charset="0"/>
              <a:buChar char="•"/>
            </a:pPr>
            <a:r>
              <a:rPr lang="en-US" sz="2800" b="1" dirty="0">
                <a:solidFill>
                  <a:schemeClr val="accent4"/>
                </a:solidFill>
                <a:latin typeface="Calibri"/>
                <a:ea typeface="Calibri"/>
                <a:cs typeface="Calibri"/>
                <a:sym typeface="Calibri"/>
              </a:rPr>
              <a:t>The </a:t>
            </a:r>
            <a:r>
              <a:rPr lang="en-US" sz="2800" b="1" dirty="0" err="1">
                <a:solidFill>
                  <a:schemeClr val="accent4"/>
                </a:solidFill>
                <a:latin typeface="Calibri"/>
                <a:ea typeface="Calibri"/>
                <a:cs typeface="Calibri"/>
                <a:sym typeface="Calibri"/>
              </a:rPr>
              <a:t>IndigeQuit</a:t>
            </a:r>
            <a:r>
              <a:rPr lang="en-US" sz="2800" b="1" dirty="0">
                <a:solidFill>
                  <a:schemeClr val="accent4"/>
                </a:solidFill>
                <a:latin typeface="Calibri"/>
                <a:ea typeface="Calibri"/>
                <a:cs typeface="Calibri"/>
                <a:sym typeface="Calibri"/>
              </a:rPr>
              <a:t> Team </a:t>
            </a:r>
            <a:r>
              <a:rPr lang="en-US" sz="2800" dirty="0">
                <a:solidFill>
                  <a:schemeClr val="dk2"/>
                </a:solidFill>
                <a:latin typeface="Calibri"/>
                <a:ea typeface="Calibri"/>
                <a:cs typeface="Calibri"/>
                <a:sym typeface="Calibri"/>
              </a:rPr>
              <a:t>is recruiting AIAN adults nationwide to participate in this study comparing </a:t>
            </a:r>
            <a:r>
              <a:rPr lang="en-US" sz="2800" dirty="0" err="1">
                <a:solidFill>
                  <a:schemeClr val="dk2"/>
                </a:solidFill>
                <a:latin typeface="Calibri"/>
                <a:ea typeface="Calibri"/>
                <a:cs typeface="Calibri"/>
                <a:sym typeface="Calibri"/>
              </a:rPr>
              <a:t>IndigeQuit</a:t>
            </a:r>
            <a:r>
              <a:rPr lang="en-US" sz="2800" dirty="0">
                <a:solidFill>
                  <a:schemeClr val="dk2"/>
                </a:solidFill>
                <a:latin typeface="Calibri"/>
                <a:ea typeface="Calibri"/>
                <a:cs typeface="Calibri"/>
                <a:sym typeface="Calibri"/>
              </a:rPr>
              <a:t> and a non-AIAN specific app</a:t>
            </a:r>
          </a:p>
          <a:p>
            <a:pPr marL="178435" marR="0" lvl="0" algn="l" rtl="0">
              <a:lnSpc>
                <a:spcPct val="100000"/>
              </a:lnSpc>
              <a:spcBef>
                <a:spcPts val="1000"/>
              </a:spcBef>
              <a:spcAft>
                <a:spcPts val="0"/>
              </a:spcAft>
              <a:buClr>
                <a:schemeClr val="accent5"/>
              </a:buClr>
              <a:buSzPct val="100000"/>
            </a:pPr>
            <a:endParaRPr lang="en-US" sz="2800" dirty="0">
              <a:solidFill>
                <a:schemeClr val="dk2"/>
              </a:solidFill>
              <a:latin typeface="Calibri"/>
              <a:ea typeface="Calibri"/>
              <a:cs typeface="Calibri"/>
              <a:sym typeface="Calibri"/>
            </a:endParaRPr>
          </a:p>
          <a:p>
            <a:pPr marL="635635" marR="0" lvl="0" indent="-457200" algn="l" rtl="0">
              <a:lnSpc>
                <a:spcPct val="100000"/>
              </a:lnSpc>
              <a:spcBef>
                <a:spcPts val="1000"/>
              </a:spcBef>
              <a:spcAft>
                <a:spcPts val="0"/>
              </a:spcAft>
              <a:buClr>
                <a:schemeClr val="accent5"/>
              </a:buClr>
              <a:buSzPct val="100000"/>
              <a:buFont typeface="Arial" panose="020B0604020202020204" pitchFamily="34" charset="0"/>
              <a:buChar char="•"/>
            </a:pPr>
            <a:r>
              <a:rPr lang="en-US" sz="2800" dirty="0">
                <a:solidFill>
                  <a:schemeClr val="dk2"/>
                </a:solidFill>
                <a:latin typeface="Calibri"/>
                <a:ea typeface="Calibri"/>
                <a:cs typeface="Calibri"/>
                <a:sym typeface="Calibri"/>
              </a:rPr>
              <a:t>Adults must:</a:t>
            </a:r>
            <a:endParaRPr sz="2800" dirty="0">
              <a:solidFill>
                <a:schemeClr val="dk2"/>
              </a:solidFill>
              <a:latin typeface="Calibri"/>
              <a:ea typeface="Calibri"/>
              <a:cs typeface="Calibri"/>
              <a:sym typeface="Calibri"/>
            </a:endParaRPr>
          </a:p>
          <a:p>
            <a:pPr marL="1209675" marR="0" lvl="1" indent="-352425" algn="l" rtl="0">
              <a:lnSpc>
                <a:spcPct val="90000"/>
              </a:lnSpc>
              <a:spcBef>
                <a:spcPts val="1000"/>
              </a:spcBef>
              <a:spcAft>
                <a:spcPts val="0"/>
              </a:spcAft>
              <a:buClr>
                <a:schemeClr val="dk2"/>
              </a:buClr>
              <a:buSzPct val="100000"/>
              <a:buFont typeface="Arial" panose="020B0604020202020204" pitchFamily="34" charset="0"/>
              <a:buChar char="•"/>
            </a:pPr>
            <a:r>
              <a:rPr lang="en-US" sz="2800" dirty="0">
                <a:solidFill>
                  <a:schemeClr val="dk2"/>
                </a:solidFill>
                <a:latin typeface="Calibri"/>
                <a:ea typeface="Calibri"/>
                <a:cs typeface="Calibri"/>
                <a:sym typeface="Calibri"/>
              </a:rPr>
              <a:t>Identify as AIAN</a:t>
            </a:r>
            <a:endParaRPr sz="2800" dirty="0">
              <a:solidFill>
                <a:schemeClr val="dk2"/>
              </a:solidFill>
              <a:latin typeface="Calibri"/>
              <a:ea typeface="Calibri"/>
              <a:cs typeface="Calibri"/>
              <a:sym typeface="Calibri"/>
            </a:endParaRPr>
          </a:p>
          <a:p>
            <a:pPr marL="1209675" marR="0" lvl="1" indent="-352425" algn="l" rtl="0">
              <a:lnSpc>
                <a:spcPct val="90000"/>
              </a:lnSpc>
              <a:spcBef>
                <a:spcPts val="1000"/>
              </a:spcBef>
              <a:spcAft>
                <a:spcPts val="0"/>
              </a:spcAft>
              <a:buClr>
                <a:schemeClr val="dk2"/>
              </a:buClr>
              <a:buSzPct val="100000"/>
              <a:buFont typeface="Arial" panose="020B0604020202020204" pitchFamily="34" charset="0"/>
              <a:buChar char="•"/>
            </a:pPr>
            <a:r>
              <a:rPr lang="en-US" sz="2800" dirty="0">
                <a:solidFill>
                  <a:schemeClr val="dk2"/>
                </a:solidFill>
                <a:latin typeface="Calibri"/>
                <a:ea typeface="Calibri"/>
                <a:cs typeface="Calibri"/>
                <a:sym typeface="Calibri"/>
              </a:rPr>
              <a:t>Live in the U.S.</a:t>
            </a:r>
            <a:endParaRPr sz="2800" dirty="0">
              <a:solidFill>
                <a:schemeClr val="dk2"/>
              </a:solidFill>
              <a:latin typeface="Calibri"/>
              <a:ea typeface="Calibri"/>
              <a:cs typeface="Calibri"/>
              <a:sym typeface="Calibri"/>
            </a:endParaRPr>
          </a:p>
          <a:p>
            <a:pPr marL="1209675" marR="0" lvl="1" indent="-352425" algn="l" rtl="0">
              <a:lnSpc>
                <a:spcPct val="90000"/>
              </a:lnSpc>
              <a:spcBef>
                <a:spcPts val="1000"/>
              </a:spcBef>
              <a:spcAft>
                <a:spcPts val="0"/>
              </a:spcAft>
              <a:buClr>
                <a:schemeClr val="dk2"/>
              </a:buClr>
              <a:buSzPct val="100000"/>
              <a:buFont typeface="Arial" panose="020B0604020202020204" pitchFamily="34" charset="0"/>
              <a:buChar char="•"/>
            </a:pPr>
            <a:r>
              <a:rPr lang="en-US" sz="2800" dirty="0">
                <a:solidFill>
                  <a:schemeClr val="dk2"/>
                </a:solidFill>
                <a:latin typeface="Calibri"/>
                <a:ea typeface="Calibri"/>
                <a:cs typeface="Calibri"/>
                <a:sym typeface="Calibri"/>
              </a:rPr>
              <a:t>Have smoked (at least a puff) in the last month</a:t>
            </a:r>
            <a:endParaRPr sz="2800" dirty="0">
              <a:solidFill>
                <a:schemeClr val="dk2"/>
              </a:solidFill>
              <a:latin typeface="Calibri"/>
              <a:ea typeface="Calibri"/>
              <a:cs typeface="Calibri"/>
              <a:sym typeface="Calibri"/>
            </a:endParaRPr>
          </a:p>
          <a:p>
            <a:pPr marL="1209675" marR="0" lvl="1" indent="-352425" algn="l" rtl="0">
              <a:lnSpc>
                <a:spcPct val="90000"/>
              </a:lnSpc>
              <a:spcBef>
                <a:spcPts val="1000"/>
              </a:spcBef>
              <a:spcAft>
                <a:spcPts val="0"/>
              </a:spcAft>
              <a:buClr>
                <a:schemeClr val="dk2"/>
              </a:buClr>
              <a:buSzPct val="100000"/>
              <a:buFont typeface="Arial" panose="020B0604020202020204" pitchFamily="34" charset="0"/>
              <a:buChar char="•"/>
            </a:pPr>
            <a:r>
              <a:rPr lang="en-US" sz="2800" dirty="0">
                <a:solidFill>
                  <a:schemeClr val="dk2"/>
                </a:solidFill>
                <a:latin typeface="Calibri"/>
                <a:ea typeface="Calibri"/>
                <a:cs typeface="Calibri"/>
                <a:sym typeface="Calibri"/>
              </a:rPr>
              <a:t>Read English</a:t>
            </a:r>
            <a:endParaRPr sz="2800" dirty="0">
              <a:solidFill>
                <a:schemeClr val="dk2"/>
              </a:solidFill>
              <a:latin typeface="Calibri"/>
              <a:ea typeface="Calibri"/>
              <a:cs typeface="Calibri"/>
              <a:sym typeface="Calibri"/>
            </a:endParaRPr>
          </a:p>
          <a:p>
            <a:pPr marL="1209675" marR="0" lvl="1" indent="-352425" algn="l" rtl="0">
              <a:lnSpc>
                <a:spcPct val="90000"/>
              </a:lnSpc>
              <a:spcBef>
                <a:spcPts val="1000"/>
              </a:spcBef>
              <a:spcAft>
                <a:spcPts val="0"/>
              </a:spcAft>
              <a:buClr>
                <a:schemeClr val="dk2"/>
              </a:buClr>
              <a:buSzPct val="100000"/>
              <a:buFont typeface="Arial" panose="020B0604020202020204" pitchFamily="34" charset="0"/>
              <a:buChar char="•"/>
            </a:pPr>
            <a:r>
              <a:rPr lang="en-US" sz="2800" dirty="0">
                <a:solidFill>
                  <a:schemeClr val="dk2"/>
                </a:solidFill>
                <a:latin typeface="Calibri"/>
                <a:ea typeface="Calibri"/>
                <a:cs typeface="Calibri"/>
                <a:sym typeface="Calibri"/>
              </a:rPr>
              <a:t>Have a smartphone</a:t>
            </a:r>
            <a:endParaRPr sz="2800" dirty="0">
              <a:solidFill>
                <a:schemeClr val="dk2"/>
              </a:solidFill>
              <a:latin typeface="Calibri"/>
              <a:ea typeface="Calibri"/>
              <a:cs typeface="Calibri"/>
              <a:sym typeface="Calibri"/>
            </a:endParaRPr>
          </a:p>
          <a:p>
            <a:pPr marL="1209675" marR="0" lvl="1" indent="-352425" algn="l" rtl="0">
              <a:lnSpc>
                <a:spcPct val="90000"/>
              </a:lnSpc>
              <a:spcBef>
                <a:spcPts val="1000"/>
              </a:spcBef>
              <a:spcAft>
                <a:spcPts val="0"/>
              </a:spcAft>
              <a:buClr>
                <a:schemeClr val="dk2"/>
              </a:buClr>
              <a:buSzPct val="100000"/>
              <a:buFont typeface="Arial" panose="020B0604020202020204" pitchFamily="34" charset="0"/>
              <a:buChar char="•"/>
            </a:pPr>
            <a:r>
              <a:rPr lang="en-US" sz="2800" dirty="0">
                <a:solidFill>
                  <a:schemeClr val="dk2"/>
                </a:solidFill>
                <a:latin typeface="Calibri"/>
                <a:ea typeface="Calibri"/>
                <a:cs typeface="Calibri"/>
                <a:sym typeface="Calibri"/>
              </a:rPr>
              <a:t>Want to quit smoking!</a:t>
            </a:r>
            <a:endParaRPr sz="2800" dirty="0">
              <a:solidFill>
                <a:schemeClr val="dk2"/>
              </a:solidFill>
              <a:latin typeface="Calibri"/>
              <a:ea typeface="Calibri"/>
              <a:cs typeface="Calibri"/>
              <a:sym typeface="Calibri"/>
            </a:endParaRPr>
          </a:p>
        </p:txBody>
      </p:sp>
      <p:pic>
        <p:nvPicPr>
          <p:cNvPr id="770" name="Google Shape;770;p27" descr="A screenshot of a cell phone&#10;&#10;AI-generated content may be incorrect."/>
          <p:cNvPicPr preferRelativeResize="0"/>
          <p:nvPr/>
        </p:nvPicPr>
        <p:blipFill rotWithShape="1">
          <a:blip r:embed="rId3">
            <a:alphaModFix/>
          </a:blip>
          <a:srcRect l="72623" b="2540"/>
          <a:stretch/>
        </p:blipFill>
        <p:spPr>
          <a:xfrm>
            <a:off x="8762513" y="1182270"/>
            <a:ext cx="2504286" cy="521250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g3ed95dc4451_0_10"/>
          <p:cNvSpPr txBox="1">
            <a:spLocks noGrp="1"/>
          </p:cNvSpPr>
          <p:nvPr>
            <p:ph type="sldNum" idx="12"/>
          </p:nvPr>
        </p:nvSpPr>
        <p:spPr>
          <a:xfrm>
            <a:off x="11441363" y="6016752"/>
            <a:ext cx="4572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28</a:t>
            </a:fld>
            <a:endParaRPr/>
          </a:p>
        </p:txBody>
      </p:sp>
      <p:sp>
        <p:nvSpPr>
          <p:cNvPr id="777" name="Google Shape;777;g3ed95dc4451_0_10"/>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778" name="Google Shape;778;g3ed95dc4451_0_10"/>
          <p:cNvSpPr/>
          <p:nvPr/>
        </p:nvSpPr>
        <p:spPr>
          <a:xfrm>
            <a:off x="569343" y="6016752"/>
            <a:ext cx="10872000" cy="365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79" name="Google Shape;779;g3ed95dc4451_0_10"/>
          <p:cNvSpPr/>
          <p:nvPr/>
        </p:nvSpPr>
        <p:spPr>
          <a:xfrm>
            <a:off x="798286" y="6016752"/>
            <a:ext cx="10643100" cy="365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780" name="Google Shape;780;g3ed95dc4451_0_10" title="Screenshot 2026-06-17 at 4.37.59 PM.png"/>
          <p:cNvPicPr preferRelativeResize="0"/>
          <p:nvPr/>
        </p:nvPicPr>
        <p:blipFill>
          <a:blip r:embed="rId3">
            <a:alphaModFix/>
          </a:blip>
          <a:stretch>
            <a:fillRect/>
          </a:stretch>
        </p:blipFill>
        <p:spPr>
          <a:xfrm>
            <a:off x="3508012" y="164350"/>
            <a:ext cx="4994676" cy="65293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Google Shape;786;g3ed95dc4451_0_23"/>
          <p:cNvSpPr txBox="1">
            <a:spLocks noGrp="1"/>
          </p:cNvSpPr>
          <p:nvPr>
            <p:ph type="sldNum" idx="12"/>
          </p:nvPr>
        </p:nvSpPr>
        <p:spPr>
          <a:xfrm>
            <a:off x="11441363" y="6016752"/>
            <a:ext cx="4572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29</a:t>
            </a:fld>
            <a:endParaRPr/>
          </a:p>
        </p:txBody>
      </p:sp>
      <p:sp>
        <p:nvSpPr>
          <p:cNvPr id="787" name="Google Shape;787;g3ed95dc4451_0_23"/>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788" name="Google Shape;788;g3ed95dc4451_0_23"/>
          <p:cNvSpPr/>
          <p:nvPr/>
        </p:nvSpPr>
        <p:spPr>
          <a:xfrm>
            <a:off x="569343" y="6016752"/>
            <a:ext cx="10872000" cy="365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89" name="Google Shape;789;g3ed95dc4451_0_23"/>
          <p:cNvSpPr/>
          <p:nvPr/>
        </p:nvSpPr>
        <p:spPr>
          <a:xfrm>
            <a:off x="798286" y="6016752"/>
            <a:ext cx="10643100" cy="365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790" name="Google Shape;790;g3ed95dc4451_0_23" title="Screenshot 2026-06-17 at 4.40.07 PM.png"/>
          <p:cNvPicPr preferRelativeResize="0"/>
          <p:nvPr/>
        </p:nvPicPr>
        <p:blipFill>
          <a:blip r:embed="rId3">
            <a:alphaModFix/>
          </a:blip>
          <a:stretch>
            <a:fillRect/>
          </a:stretch>
        </p:blipFill>
        <p:spPr>
          <a:xfrm>
            <a:off x="2040087" y="1340488"/>
            <a:ext cx="8111836" cy="5332474"/>
          </a:xfrm>
          <a:prstGeom prst="rect">
            <a:avLst/>
          </a:prstGeom>
          <a:noFill/>
          <a:ln>
            <a:noFill/>
          </a:ln>
        </p:spPr>
      </p:pic>
      <p:sp>
        <p:nvSpPr>
          <p:cNvPr id="791" name="Google Shape;791;g3ed95dc4451_0_23"/>
          <p:cNvSpPr txBox="1">
            <a:spLocks noGrp="1"/>
          </p:cNvSpPr>
          <p:nvPr>
            <p:ph type="ctrTitle" idx="4294967295"/>
          </p:nvPr>
        </p:nvSpPr>
        <p:spPr>
          <a:xfrm>
            <a:off x="798275" y="475600"/>
            <a:ext cx="3602100" cy="864900"/>
          </a:xfrm>
          <a:prstGeom prst="rect">
            <a:avLst/>
          </a:prstGeom>
          <a:solidFill>
            <a:srgbClr val="00BED5"/>
          </a:solid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chemeClr val="lt1"/>
              </a:buClr>
              <a:buSzPts val="7000"/>
              <a:buFont typeface="Calibri"/>
              <a:buNone/>
            </a:pPr>
            <a:r>
              <a:rPr lang="en-US" sz="4200" b="1">
                <a:latin typeface="Calibri"/>
                <a:ea typeface="Calibri"/>
                <a:cs typeface="Calibri"/>
                <a:sym typeface="Calibri"/>
              </a:rPr>
              <a:t>IndigeQuit.org</a:t>
            </a:r>
            <a:endParaRPr sz="4200" b="1"/>
          </a:p>
        </p:txBody>
      </p:sp>
      <p:pic>
        <p:nvPicPr>
          <p:cNvPr id="792" name="Google Shape;792;g3ed95dc4451_0_23" title="Screenshot 2026-06-22 at 9.11.18 PM.png"/>
          <p:cNvPicPr preferRelativeResize="0"/>
          <p:nvPr/>
        </p:nvPicPr>
        <p:blipFill rotWithShape="1">
          <a:blip r:embed="rId4">
            <a:alphaModFix/>
          </a:blip>
          <a:srcRect l="4246" t="1309" r="4255" b="3805"/>
          <a:stretch/>
        </p:blipFill>
        <p:spPr>
          <a:xfrm>
            <a:off x="9490875" y="441250"/>
            <a:ext cx="2195975" cy="2271776"/>
          </a:xfrm>
          <a:prstGeom prst="rect">
            <a:avLst/>
          </a:prstGeom>
          <a:noFill/>
          <a:ln w="76200" cap="flat" cmpd="sng">
            <a:solidFill>
              <a:schemeClr val="accent3"/>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g3ec6a53a89c_0_1"/>
          <p:cNvSpPr txBox="1">
            <a:spLocks noGrp="1"/>
          </p:cNvSpPr>
          <p:nvPr>
            <p:ph type="body" idx="1"/>
          </p:nvPr>
        </p:nvSpPr>
        <p:spPr>
          <a:xfrm>
            <a:off x="914400" y="2108475"/>
            <a:ext cx="4892100" cy="3887400"/>
          </a:xfrm>
          <a:prstGeom prst="rect">
            <a:avLst/>
          </a:prstGeom>
          <a:noFill/>
          <a:ln>
            <a:noFill/>
          </a:ln>
        </p:spPr>
        <p:txBody>
          <a:bodyPr spcFirstLastPara="1" wrap="square" lIns="0" tIns="0" rIns="0" bIns="0" anchor="t" anchorCtr="0">
            <a:normAutofit lnSpcReduction="10000"/>
          </a:bodyPr>
          <a:lstStyle/>
          <a:p>
            <a:pPr marL="0" lvl="0" indent="0" algn="l" rtl="0">
              <a:lnSpc>
                <a:spcPct val="110000"/>
              </a:lnSpc>
              <a:spcBef>
                <a:spcPts val="500"/>
              </a:spcBef>
              <a:spcAft>
                <a:spcPts val="0"/>
              </a:spcAft>
              <a:buClr>
                <a:schemeClr val="accent5"/>
              </a:buClr>
              <a:buSzPts val="2600"/>
              <a:buNone/>
            </a:pPr>
            <a:r>
              <a:rPr lang="en-US" sz="2800" b="1">
                <a:solidFill>
                  <a:schemeClr val="dk1"/>
                </a:solidFill>
                <a:latin typeface="Calibri"/>
                <a:ea typeface="Calibri"/>
                <a:cs typeface="Calibri"/>
                <a:sym typeface="Calibri"/>
              </a:rPr>
              <a:t>Hershel Clark, MPH</a:t>
            </a:r>
            <a:endParaRPr sz="2800" b="1">
              <a:solidFill>
                <a:schemeClr val="dk1"/>
              </a:solidFill>
              <a:latin typeface="Calibri"/>
              <a:ea typeface="Calibri"/>
              <a:cs typeface="Calibri"/>
              <a:sym typeface="Calibri"/>
            </a:endParaRPr>
          </a:p>
          <a:p>
            <a:pPr marL="0" lvl="0" indent="0" algn="l" rtl="0">
              <a:lnSpc>
                <a:spcPct val="110000"/>
              </a:lnSpc>
              <a:spcBef>
                <a:spcPts val="500"/>
              </a:spcBef>
              <a:spcAft>
                <a:spcPts val="0"/>
              </a:spcAft>
              <a:buClr>
                <a:schemeClr val="accent5"/>
              </a:buClr>
              <a:buSzPts val="2600"/>
              <a:buNone/>
            </a:pPr>
            <a:r>
              <a:rPr lang="en-US" sz="2800">
                <a:solidFill>
                  <a:schemeClr val="dk1"/>
                </a:solidFill>
                <a:latin typeface="Calibri"/>
                <a:ea typeface="Calibri"/>
                <a:cs typeface="Calibri"/>
                <a:sym typeface="Calibri"/>
              </a:rPr>
              <a:t>Navajo Nation</a:t>
            </a:r>
            <a:endParaRPr sz="2800">
              <a:solidFill>
                <a:schemeClr val="dk1"/>
              </a:solidFill>
              <a:latin typeface="Calibri"/>
              <a:ea typeface="Calibri"/>
              <a:cs typeface="Calibri"/>
              <a:sym typeface="Calibri"/>
            </a:endParaRPr>
          </a:p>
          <a:p>
            <a:pPr marL="457200" lvl="0" indent="-406400" algn="l" rtl="0">
              <a:lnSpc>
                <a:spcPct val="11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2013-2025 Black Hills Center for American Indian Health </a:t>
            </a:r>
            <a:endParaRPr sz="2800">
              <a:solidFill>
                <a:schemeClr val="dk1"/>
              </a:solidFill>
              <a:latin typeface="Calibri"/>
              <a:ea typeface="Calibri"/>
              <a:cs typeface="Calibri"/>
              <a:sym typeface="Calibri"/>
            </a:endParaRPr>
          </a:p>
          <a:p>
            <a:pPr marL="457200" lvl="0" indent="-406400" algn="l" rtl="0">
              <a:lnSpc>
                <a:spcPct val="11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Co-Founder of Air is Life Coalition </a:t>
            </a:r>
            <a:endParaRPr sz="2800">
              <a:solidFill>
                <a:schemeClr val="dk1"/>
              </a:solidFill>
              <a:latin typeface="Calibri"/>
              <a:ea typeface="Calibri"/>
              <a:cs typeface="Calibri"/>
              <a:sym typeface="Calibri"/>
            </a:endParaRPr>
          </a:p>
          <a:p>
            <a:pPr marL="457200" lvl="0" indent="-406400" algn="l" rtl="0">
              <a:lnSpc>
                <a:spcPct val="11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Health, Wellness, &amp; Consulting LLC, Present</a:t>
            </a:r>
            <a:endParaRPr sz="2800">
              <a:solidFill>
                <a:schemeClr val="dk1"/>
              </a:solidFill>
              <a:latin typeface="Calibri"/>
              <a:ea typeface="Calibri"/>
              <a:cs typeface="Calibri"/>
              <a:sym typeface="Calibri"/>
            </a:endParaRPr>
          </a:p>
        </p:txBody>
      </p:sp>
      <p:sp>
        <p:nvSpPr>
          <p:cNvPr id="373" name="Google Shape;373;g3ec6a53a89c_0_1"/>
          <p:cNvSpPr txBox="1"/>
          <p:nvPr/>
        </p:nvSpPr>
        <p:spPr>
          <a:xfrm>
            <a:off x="1007533" y="18218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Times New Roman"/>
              <a:ea typeface="Times New Roman"/>
              <a:cs typeface="Times New Roman"/>
              <a:sym typeface="Times New Roman"/>
            </a:endParaRPr>
          </a:p>
        </p:txBody>
      </p:sp>
      <p:sp>
        <p:nvSpPr>
          <p:cNvPr id="374" name="Google Shape;374;g3ec6a53a89c_0_1"/>
          <p:cNvSpPr txBox="1"/>
          <p:nvPr/>
        </p:nvSpPr>
        <p:spPr>
          <a:xfrm>
            <a:off x="914400" y="-13187"/>
            <a:ext cx="10363200" cy="791700"/>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dk1"/>
              </a:buClr>
              <a:buSzPts val="3800"/>
              <a:buFont typeface="Times New Roman"/>
              <a:buNone/>
            </a:pPr>
            <a:r>
              <a:rPr lang="en-US" sz="3800">
                <a:solidFill>
                  <a:schemeClr val="dk1"/>
                </a:solidFill>
                <a:latin typeface="Calibri"/>
                <a:ea typeface="Calibri"/>
                <a:cs typeface="Calibri"/>
                <a:sym typeface="Calibri"/>
              </a:rPr>
              <a:t>About Us</a:t>
            </a:r>
            <a:endParaRPr>
              <a:latin typeface="Calibri"/>
              <a:ea typeface="Calibri"/>
              <a:cs typeface="Calibri"/>
              <a:sym typeface="Calibri"/>
            </a:endParaRPr>
          </a:p>
        </p:txBody>
      </p:sp>
      <p:cxnSp>
        <p:nvCxnSpPr>
          <p:cNvPr id="375" name="Google Shape;375;g3ec6a53a89c_0_1"/>
          <p:cNvCxnSpPr/>
          <p:nvPr/>
        </p:nvCxnSpPr>
        <p:spPr>
          <a:xfrm>
            <a:off x="873450" y="84455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376" name="Google Shape;376;g3ec6a53a89c_0_1"/>
          <p:cNvSpPr txBox="1">
            <a:spLocks noGrp="1"/>
          </p:cNvSpPr>
          <p:nvPr>
            <p:ph type="sldNum" idx="12"/>
          </p:nvPr>
        </p:nvSpPr>
        <p:spPr>
          <a:xfrm>
            <a:off x="11441363" y="5995732"/>
            <a:ext cx="4572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a:t>
            </a:fld>
            <a:endParaRPr/>
          </a:p>
        </p:txBody>
      </p:sp>
      <p:sp>
        <p:nvSpPr>
          <p:cNvPr id="377" name="Google Shape;377;g3ec6a53a89c_0_1"/>
          <p:cNvSpPr txBox="1">
            <a:spLocks noGrp="1"/>
          </p:cNvSpPr>
          <p:nvPr>
            <p:ph type="body" idx="1"/>
          </p:nvPr>
        </p:nvSpPr>
        <p:spPr>
          <a:xfrm>
            <a:off x="6130038" y="2108475"/>
            <a:ext cx="4987800" cy="4252200"/>
          </a:xfrm>
          <a:prstGeom prst="rect">
            <a:avLst/>
          </a:prstGeom>
          <a:noFill/>
          <a:ln>
            <a:noFill/>
          </a:ln>
        </p:spPr>
        <p:txBody>
          <a:bodyPr spcFirstLastPara="1" wrap="square" lIns="0" tIns="0" rIns="0" bIns="0" anchor="t" anchorCtr="0">
            <a:normAutofit/>
          </a:bodyPr>
          <a:lstStyle/>
          <a:p>
            <a:pPr marL="0" lvl="0" indent="0" algn="l" rtl="0">
              <a:lnSpc>
                <a:spcPct val="110000"/>
              </a:lnSpc>
              <a:spcBef>
                <a:spcPts val="500"/>
              </a:spcBef>
              <a:spcAft>
                <a:spcPts val="0"/>
              </a:spcAft>
              <a:buClr>
                <a:schemeClr val="accent5"/>
              </a:buClr>
              <a:buSzPts val="2600"/>
              <a:buNone/>
            </a:pPr>
            <a:r>
              <a:rPr lang="en-US" sz="2800" b="1" dirty="0">
                <a:solidFill>
                  <a:schemeClr val="dk1"/>
                </a:solidFill>
                <a:latin typeface="Calibri"/>
                <a:ea typeface="Calibri"/>
                <a:cs typeface="Calibri"/>
                <a:sym typeface="Calibri"/>
              </a:rPr>
              <a:t>Chase Kornacki, MPH</a:t>
            </a:r>
            <a:endParaRPr sz="2800" b="1" dirty="0">
              <a:solidFill>
                <a:schemeClr val="dk1"/>
              </a:solidFill>
              <a:latin typeface="Calibri"/>
              <a:ea typeface="Calibri"/>
              <a:cs typeface="Calibri"/>
              <a:sym typeface="Calibri"/>
            </a:endParaRPr>
          </a:p>
          <a:p>
            <a:pPr marL="0" lvl="0" indent="0" algn="l" rtl="0">
              <a:lnSpc>
                <a:spcPct val="110000"/>
              </a:lnSpc>
              <a:spcBef>
                <a:spcPts val="500"/>
              </a:spcBef>
              <a:spcAft>
                <a:spcPts val="0"/>
              </a:spcAft>
              <a:buClr>
                <a:schemeClr val="accent5"/>
              </a:buClr>
              <a:buSzPts val="2600"/>
              <a:buNone/>
            </a:pPr>
            <a:r>
              <a:rPr lang="en-US" sz="2800" dirty="0">
                <a:solidFill>
                  <a:schemeClr val="dk1"/>
                </a:solidFill>
                <a:latin typeface="Calibri"/>
                <a:ea typeface="Calibri"/>
                <a:cs typeface="Calibri"/>
                <a:sym typeface="Calibri"/>
              </a:rPr>
              <a:t>Navajo Nation</a:t>
            </a:r>
            <a:endParaRPr sz="2800" dirty="0">
              <a:solidFill>
                <a:schemeClr val="dk1"/>
              </a:solidFill>
              <a:latin typeface="Calibri"/>
              <a:ea typeface="Calibri"/>
              <a:cs typeface="Calibri"/>
              <a:sym typeface="Calibri"/>
            </a:endParaRPr>
          </a:p>
          <a:p>
            <a:pPr marL="457200" lvl="0" indent="-406400" algn="l" rtl="0">
              <a:lnSpc>
                <a:spcPct val="110000"/>
              </a:lnSpc>
              <a:spcBef>
                <a:spcPts val="500"/>
              </a:spcBef>
              <a:spcAft>
                <a:spcPts val="0"/>
              </a:spcAft>
              <a:buClr>
                <a:schemeClr val="dk1"/>
              </a:buClr>
              <a:buSzPts val="2800"/>
              <a:buFont typeface="Calibri"/>
              <a:buChar char="•"/>
            </a:pPr>
            <a:r>
              <a:rPr lang="en-US" sz="2800" dirty="0">
                <a:solidFill>
                  <a:schemeClr val="dk1"/>
                </a:solidFill>
                <a:latin typeface="Calibri"/>
                <a:ea typeface="Calibri"/>
                <a:cs typeface="Calibri"/>
                <a:sym typeface="Calibri"/>
              </a:rPr>
              <a:t>2022-2026 Project Coordinator for a Southern California Tribal Clinic, tobacco </a:t>
            </a:r>
            <a:r>
              <a:rPr lang="en-US" sz="2800" dirty="0" err="1">
                <a:solidFill>
                  <a:schemeClr val="dk1"/>
                </a:solidFill>
                <a:latin typeface="Calibri"/>
                <a:ea typeface="Calibri"/>
                <a:cs typeface="Calibri"/>
                <a:sym typeface="Calibri"/>
              </a:rPr>
              <a:t>prev</a:t>
            </a:r>
            <a:r>
              <a:rPr lang="en-US" sz="2800" dirty="0">
                <a:solidFill>
                  <a:schemeClr val="dk1"/>
                </a:solidFill>
                <a:latin typeface="Calibri"/>
                <a:ea typeface="Calibri"/>
                <a:cs typeface="Calibri"/>
                <a:sym typeface="Calibri"/>
              </a:rPr>
              <a:t>/cessation</a:t>
            </a:r>
            <a:endParaRPr sz="2800" dirty="0">
              <a:solidFill>
                <a:schemeClr val="dk1"/>
              </a:solidFill>
              <a:latin typeface="Calibri"/>
              <a:ea typeface="Calibri"/>
              <a:cs typeface="Calibri"/>
              <a:sym typeface="Calibri"/>
            </a:endParaRPr>
          </a:p>
          <a:p>
            <a:pPr marL="457200" lvl="0" indent="-406400" algn="l" rtl="0">
              <a:lnSpc>
                <a:spcPct val="110000"/>
              </a:lnSpc>
              <a:spcBef>
                <a:spcPts val="0"/>
              </a:spcBef>
              <a:spcAft>
                <a:spcPts val="0"/>
              </a:spcAft>
              <a:buClr>
                <a:schemeClr val="dk1"/>
              </a:buClr>
              <a:buSzPts val="2800"/>
              <a:buFont typeface="Calibri"/>
              <a:buChar char="•"/>
            </a:pPr>
            <a:r>
              <a:rPr lang="en-US" sz="2800" dirty="0">
                <a:solidFill>
                  <a:schemeClr val="dk1"/>
                </a:solidFill>
                <a:latin typeface="Calibri"/>
                <a:ea typeface="Calibri"/>
                <a:cs typeface="Calibri"/>
                <a:sym typeface="Calibri"/>
              </a:rPr>
              <a:t>Incoming first-year medical student at University of North Dakota</a:t>
            </a:r>
            <a:endParaRPr sz="2800" dirty="0">
              <a:solidFill>
                <a:schemeClr val="dk1"/>
              </a:solidFill>
              <a:latin typeface="Calibri"/>
              <a:ea typeface="Calibri"/>
              <a:cs typeface="Calibri"/>
              <a:sym typeface="Calibri"/>
            </a:endParaRPr>
          </a:p>
        </p:txBody>
      </p:sp>
      <p:sp>
        <p:nvSpPr>
          <p:cNvPr id="378" name="Google Shape;378;g3ec6a53a89c_0_1"/>
          <p:cNvSpPr txBox="1">
            <a:spLocks noGrp="1"/>
          </p:cNvSpPr>
          <p:nvPr>
            <p:ph type="body" idx="1"/>
          </p:nvPr>
        </p:nvSpPr>
        <p:spPr>
          <a:xfrm>
            <a:off x="914400" y="1233376"/>
            <a:ext cx="10363200" cy="875100"/>
          </a:xfrm>
          <a:prstGeom prst="rect">
            <a:avLst/>
          </a:prstGeom>
          <a:noFill/>
          <a:ln>
            <a:noFill/>
          </a:ln>
        </p:spPr>
        <p:txBody>
          <a:bodyPr spcFirstLastPara="1" wrap="square" lIns="0" tIns="0" rIns="0" bIns="0" anchor="t" anchorCtr="0">
            <a:normAutofit/>
          </a:bodyPr>
          <a:lstStyle/>
          <a:p>
            <a:pPr marL="0" lvl="0" indent="0" algn="l" rtl="0">
              <a:lnSpc>
                <a:spcPct val="110000"/>
              </a:lnSpc>
              <a:spcBef>
                <a:spcPts val="0"/>
              </a:spcBef>
              <a:spcAft>
                <a:spcPts val="0"/>
              </a:spcAft>
              <a:buClr>
                <a:schemeClr val="accent1"/>
              </a:buClr>
              <a:buSzPts val="2800"/>
              <a:buNone/>
            </a:pPr>
            <a:r>
              <a:rPr lang="en-US" sz="2800">
                <a:solidFill>
                  <a:schemeClr val="accent1"/>
                </a:solidFill>
              </a:rPr>
              <a:t>Community Advisory Board members for IndigeQuit project</a:t>
            </a:r>
            <a:endParaRPr/>
          </a:p>
          <a:p>
            <a:pPr marL="0" lvl="0" indent="0" algn="l" rtl="0">
              <a:lnSpc>
                <a:spcPct val="110000"/>
              </a:lnSpc>
              <a:spcBef>
                <a:spcPts val="500"/>
              </a:spcBef>
              <a:spcAft>
                <a:spcPts val="0"/>
              </a:spcAft>
              <a:buClr>
                <a:schemeClr val="accent5"/>
              </a:buClr>
              <a:buSzPts val="2600"/>
              <a:buNone/>
            </a:pPr>
            <a:endParaRPr sz="2600">
              <a:solidFill>
                <a:schemeClr val="dk1"/>
              </a:solidFill>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85">
          <a:extLst>
            <a:ext uri="{FF2B5EF4-FFF2-40B4-BE49-F238E27FC236}">
              <a16:creationId xmlns:a16="http://schemas.microsoft.com/office/drawing/2014/main" id="{9B3F78D5-FA41-3440-8B64-34C93591B945}"/>
            </a:ext>
          </a:extLst>
        </p:cNvPr>
        <p:cNvGrpSpPr/>
        <p:nvPr/>
      </p:nvGrpSpPr>
      <p:grpSpPr>
        <a:xfrm>
          <a:off x="0" y="0"/>
          <a:ext cx="0" cy="0"/>
          <a:chOff x="0" y="0"/>
          <a:chExt cx="0" cy="0"/>
        </a:xfrm>
      </p:grpSpPr>
      <p:sp>
        <p:nvSpPr>
          <p:cNvPr id="786" name="Google Shape;786;g3ed95dc4451_0_23">
            <a:extLst>
              <a:ext uri="{FF2B5EF4-FFF2-40B4-BE49-F238E27FC236}">
                <a16:creationId xmlns:a16="http://schemas.microsoft.com/office/drawing/2014/main" id="{BFA4033E-6780-1BBA-F5E0-FB04635B2EB3}"/>
              </a:ext>
            </a:extLst>
          </p:cNvPr>
          <p:cNvSpPr txBox="1">
            <a:spLocks noGrp="1"/>
          </p:cNvSpPr>
          <p:nvPr>
            <p:ph type="sldNum" idx="12"/>
          </p:nvPr>
        </p:nvSpPr>
        <p:spPr>
          <a:xfrm>
            <a:off x="11441363" y="6016752"/>
            <a:ext cx="4572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30</a:t>
            </a:fld>
            <a:endParaRPr/>
          </a:p>
        </p:txBody>
      </p:sp>
      <p:sp>
        <p:nvSpPr>
          <p:cNvPr id="787" name="Google Shape;787;g3ed95dc4451_0_23">
            <a:extLst>
              <a:ext uri="{FF2B5EF4-FFF2-40B4-BE49-F238E27FC236}">
                <a16:creationId xmlns:a16="http://schemas.microsoft.com/office/drawing/2014/main" id="{92B30733-C94A-3454-9729-99631860AFCE}"/>
              </a:ext>
            </a:extLst>
          </p:cNvPr>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788" name="Google Shape;788;g3ed95dc4451_0_23">
            <a:extLst>
              <a:ext uri="{FF2B5EF4-FFF2-40B4-BE49-F238E27FC236}">
                <a16:creationId xmlns:a16="http://schemas.microsoft.com/office/drawing/2014/main" id="{25516D68-D8EE-C587-2363-CF75B00CD9B5}"/>
              </a:ext>
            </a:extLst>
          </p:cNvPr>
          <p:cNvSpPr/>
          <p:nvPr/>
        </p:nvSpPr>
        <p:spPr>
          <a:xfrm>
            <a:off x="569343" y="6016752"/>
            <a:ext cx="10872000" cy="365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sp>
        <p:nvSpPr>
          <p:cNvPr id="789" name="Google Shape;789;g3ed95dc4451_0_23">
            <a:extLst>
              <a:ext uri="{FF2B5EF4-FFF2-40B4-BE49-F238E27FC236}">
                <a16:creationId xmlns:a16="http://schemas.microsoft.com/office/drawing/2014/main" id="{42D99A86-1120-4835-9E61-D93726E03E46}"/>
              </a:ext>
            </a:extLst>
          </p:cNvPr>
          <p:cNvSpPr/>
          <p:nvPr/>
        </p:nvSpPr>
        <p:spPr>
          <a:xfrm>
            <a:off x="798286" y="6016752"/>
            <a:ext cx="10643100" cy="365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pic>
        <p:nvPicPr>
          <p:cNvPr id="3" name="Picture 2" descr="A screenshot of a survey&#10;&#10;AI-generated content may be incorrect.">
            <a:extLst>
              <a:ext uri="{FF2B5EF4-FFF2-40B4-BE49-F238E27FC236}">
                <a16:creationId xmlns:a16="http://schemas.microsoft.com/office/drawing/2014/main" id="{5FC7E2F9-4621-D68D-813A-C13F0F261223}"/>
              </a:ext>
            </a:extLst>
          </p:cNvPr>
          <p:cNvPicPr>
            <a:picLocks noChangeAspect="1"/>
          </p:cNvPicPr>
          <p:nvPr/>
        </p:nvPicPr>
        <p:blipFill>
          <a:blip r:embed="rId3"/>
          <a:stretch>
            <a:fillRect/>
          </a:stretch>
        </p:blipFill>
        <p:spPr>
          <a:xfrm>
            <a:off x="2609225" y="476148"/>
            <a:ext cx="6973549" cy="5711328"/>
          </a:xfrm>
          <a:prstGeom prst="rect">
            <a:avLst/>
          </a:prstGeom>
        </p:spPr>
      </p:pic>
      <p:sp>
        <p:nvSpPr>
          <p:cNvPr id="4" name="Google Shape;719;p22">
            <a:extLst>
              <a:ext uri="{FF2B5EF4-FFF2-40B4-BE49-F238E27FC236}">
                <a16:creationId xmlns:a16="http://schemas.microsoft.com/office/drawing/2014/main" id="{B71AC5B1-B60B-5970-1A05-F8EE845A8C50}"/>
              </a:ext>
            </a:extLst>
          </p:cNvPr>
          <p:cNvSpPr/>
          <p:nvPr/>
        </p:nvSpPr>
        <p:spPr>
          <a:xfrm>
            <a:off x="2771091" y="5029198"/>
            <a:ext cx="6673627" cy="1264729"/>
          </a:xfrm>
          <a:prstGeom prst="ellipse">
            <a:avLst/>
          </a:prstGeom>
          <a:noFill/>
          <a:ln w="41700" cap="flat" cmpd="sng">
            <a:solidFill>
              <a:srgbClr val="FF00FF"/>
            </a:solidFill>
            <a:prstDash val="solid"/>
            <a:round/>
            <a:headEnd type="none" w="sm" len="sm"/>
            <a:tailEnd type="none" w="sm" len="sm"/>
          </a:ln>
        </p:spPr>
        <p:txBody>
          <a:bodyPr spcFirstLastPara="1" wrap="square" lIns="100075" tIns="100075" rIns="100075" bIns="100075" anchor="ctr" anchorCtr="0">
            <a:noAutofit/>
          </a:bodyPr>
          <a:lstStyle/>
          <a:p>
            <a:pPr marL="0" lvl="0" indent="0" algn="ctr" rtl="0">
              <a:spcBef>
                <a:spcPts val="0"/>
              </a:spcBef>
              <a:spcAft>
                <a:spcPts val="0"/>
              </a:spcAft>
              <a:buNone/>
            </a:pPr>
            <a:endParaRPr sz="1532"/>
          </a:p>
        </p:txBody>
      </p:sp>
    </p:spTree>
    <p:extLst>
      <p:ext uri="{BB962C8B-B14F-4D97-AF65-F5344CB8AC3E}">
        <p14:creationId xmlns:p14="http://schemas.microsoft.com/office/powerpoint/2010/main" val="23698226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10000"/>
          </a:schemeClr>
        </a:solidFill>
        <a:effectLst/>
      </p:bgPr>
    </p:bg>
    <p:spTree>
      <p:nvGrpSpPr>
        <p:cNvPr id="1" name="Shape 785">
          <a:extLst>
            <a:ext uri="{FF2B5EF4-FFF2-40B4-BE49-F238E27FC236}">
              <a16:creationId xmlns:a16="http://schemas.microsoft.com/office/drawing/2014/main" id="{2FBDDA76-7543-E5FE-3B4A-F2543654B061}"/>
            </a:ext>
          </a:extLst>
        </p:cNvPr>
        <p:cNvGrpSpPr/>
        <p:nvPr/>
      </p:nvGrpSpPr>
      <p:grpSpPr>
        <a:xfrm>
          <a:off x="0" y="0"/>
          <a:ext cx="0" cy="0"/>
          <a:chOff x="0" y="0"/>
          <a:chExt cx="0" cy="0"/>
        </a:xfrm>
      </p:grpSpPr>
      <p:sp>
        <p:nvSpPr>
          <p:cNvPr id="787" name="Google Shape;787;g3ed95dc4451_0_23">
            <a:extLst>
              <a:ext uri="{FF2B5EF4-FFF2-40B4-BE49-F238E27FC236}">
                <a16:creationId xmlns:a16="http://schemas.microsoft.com/office/drawing/2014/main" id="{E544BD02-031D-FCED-9559-B0699A3B8726}"/>
              </a:ext>
            </a:extLst>
          </p:cNvPr>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pic>
        <p:nvPicPr>
          <p:cNvPr id="2" name="mobile2.mp4">
            <a:hlinkClick r:id="" action="ppaction://media"/>
            <a:extLst>
              <a:ext uri="{FF2B5EF4-FFF2-40B4-BE49-F238E27FC236}">
                <a16:creationId xmlns:a16="http://schemas.microsoft.com/office/drawing/2014/main" id="{36959345-FC9C-8CEF-4867-8F2F9D25C9D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52800" y="0"/>
            <a:ext cx="5486400" cy="6858000"/>
          </a:xfrm>
          <a:prstGeom prst="rect">
            <a:avLst/>
          </a:prstGeom>
        </p:spPr>
      </p:pic>
      <p:sp>
        <p:nvSpPr>
          <p:cNvPr id="6" name="Rectangle 5">
            <a:extLst>
              <a:ext uri="{FF2B5EF4-FFF2-40B4-BE49-F238E27FC236}">
                <a16:creationId xmlns:a16="http://schemas.microsoft.com/office/drawing/2014/main" id="{020642C5-088D-AFEB-FE7C-CA9D7639DC98}"/>
              </a:ext>
            </a:extLst>
          </p:cNvPr>
          <p:cNvSpPr/>
          <p:nvPr/>
        </p:nvSpPr>
        <p:spPr>
          <a:xfrm>
            <a:off x="-158262" y="861646"/>
            <a:ext cx="615462" cy="4396154"/>
          </a:xfrm>
          <a:prstGeom prst="rect">
            <a:avLst/>
          </a:prstGeom>
          <a:solidFill>
            <a:schemeClr val="accent6">
              <a:lumMod val="10000"/>
            </a:schemeClr>
          </a:solidFill>
          <a:ln>
            <a:solidFill>
              <a:schemeClr val="accent6">
                <a:lumMod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5D4F497-6C47-ABFC-BBE0-FA86256280BE}"/>
              </a:ext>
            </a:extLst>
          </p:cNvPr>
          <p:cNvSpPr/>
          <p:nvPr/>
        </p:nvSpPr>
        <p:spPr>
          <a:xfrm>
            <a:off x="11263039" y="5644661"/>
            <a:ext cx="615462" cy="1066799"/>
          </a:xfrm>
          <a:prstGeom prst="rect">
            <a:avLst/>
          </a:prstGeom>
          <a:solidFill>
            <a:schemeClr val="accent6">
              <a:lumMod val="10000"/>
            </a:schemeClr>
          </a:solidFill>
          <a:ln>
            <a:solidFill>
              <a:schemeClr val="accent6">
                <a:lumMod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836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8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28"/>
          <p:cNvSpPr txBox="1">
            <a:spLocks noGrp="1"/>
          </p:cNvSpPr>
          <p:nvPr>
            <p:ph type="ctrTitle"/>
          </p:nvPr>
        </p:nvSpPr>
        <p:spPr>
          <a:xfrm>
            <a:off x="619432" y="1638299"/>
            <a:ext cx="7280700" cy="3023400"/>
          </a:xfrm>
          <a:prstGeom prst="rect">
            <a:avLst/>
          </a:prstGeom>
          <a:noFill/>
          <a:ln>
            <a:noFill/>
          </a:ln>
        </p:spPr>
        <p:txBody>
          <a:bodyPr spcFirstLastPara="1" wrap="square" lIns="0" tIns="0" rIns="0" bIns="0" anchor="ctr" anchorCtr="0">
            <a:normAutofit/>
          </a:bodyPr>
          <a:lstStyle/>
          <a:p>
            <a:pPr marL="0" lvl="0" indent="0" algn="l" rtl="0">
              <a:lnSpc>
                <a:spcPct val="90000"/>
              </a:lnSpc>
              <a:spcBef>
                <a:spcPts val="0"/>
              </a:spcBef>
              <a:spcAft>
                <a:spcPts val="0"/>
              </a:spcAft>
              <a:buClr>
                <a:schemeClr val="lt1"/>
              </a:buClr>
              <a:buSzPts val="7000"/>
              <a:buFont typeface="Calibri"/>
              <a:buNone/>
            </a:pPr>
            <a:r>
              <a:rPr lang="en-US" sz="6000" b="0">
                <a:latin typeface="Calibri"/>
                <a:ea typeface="Calibri"/>
                <a:cs typeface="Calibri"/>
                <a:sym typeface="Calibri"/>
              </a:rPr>
              <a:t>Questions?</a:t>
            </a:r>
            <a:endParaRPr sz="6000"/>
          </a:p>
        </p:txBody>
      </p:sp>
      <p:sp>
        <p:nvSpPr>
          <p:cNvPr id="799" name="Google Shape;799;p28"/>
          <p:cNvSpPr txBox="1">
            <a:spLocks noGrp="1"/>
          </p:cNvSpPr>
          <p:nvPr>
            <p:ph type="ctrTitle"/>
          </p:nvPr>
        </p:nvSpPr>
        <p:spPr>
          <a:xfrm>
            <a:off x="619425" y="5018950"/>
            <a:ext cx="7280700" cy="949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1"/>
              </a:buClr>
              <a:buSzPts val="7000"/>
              <a:buFont typeface="Calibri"/>
              <a:buNone/>
            </a:pPr>
            <a:r>
              <a:rPr lang="en-US" sz="3000" b="0" dirty="0">
                <a:latin typeface="Calibri"/>
                <a:ea typeface="Calibri"/>
                <a:cs typeface="Calibri"/>
                <a:sym typeface="Calibri"/>
              </a:rPr>
              <a:t>Email: </a:t>
            </a:r>
            <a:r>
              <a:rPr lang="en-US" sz="3000" b="0" dirty="0" err="1">
                <a:latin typeface="Calibri"/>
                <a:ea typeface="Calibri"/>
                <a:cs typeface="Calibri"/>
                <a:sym typeface="Calibri"/>
              </a:rPr>
              <a:t>IndigeQuit@fredhutch.org</a:t>
            </a:r>
            <a:endParaRPr sz="6000" b="0" dirty="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3"/>
          <p:cNvSpPr/>
          <p:nvPr/>
        </p:nvSpPr>
        <p:spPr>
          <a:xfrm>
            <a:off x="554477" y="6123087"/>
            <a:ext cx="10807500" cy="590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Times New Roman"/>
              <a:ea typeface="Times New Roman"/>
              <a:cs typeface="Times New Roman"/>
              <a:sym typeface="Times New Roman"/>
            </a:endParaRPr>
          </a:p>
        </p:txBody>
      </p:sp>
      <p:sp>
        <p:nvSpPr>
          <p:cNvPr id="385" name="Google Shape;385;p3"/>
          <p:cNvSpPr txBox="1">
            <a:spLocks noGrp="1"/>
          </p:cNvSpPr>
          <p:nvPr>
            <p:ph type="sldNum" idx="12"/>
          </p:nvPr>
        </p:nvSpPr>
        <p:spPr>
          <a:xfrm>
            <a:off x="11441363" y="6016752"/>
            <a:ext cx="4572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a:t>
            </a:fld>
            <a:endParaRPr/>
          </a:p>
        </p:txBody>
      </p:sp>
      <p:sp>
        <p:nvSpPr>
          <p:cNvPr id="386" name="Google Shape;386;p3"/>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387" name="Google Shape;387;p3"/>
          <p:cNvSpPr txBox="1"/>
          <p:nvPr/>
        </p:nvSpPr>
        <p:spPr>
          <a:xfrm>
            <a:off x="914400" y="7833"/>
            <a:ext cx="10363200" cy="791700"/>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Cigarette Smoking among AIAN Communities</a:t>
            </a:r>
            <a:endParaRPr/>
          </a:p>
        </p:txBody>
      </p:sp>
      <p:sp>
        <p:nvSpPr>
          <p:cNvPr id="388" name="Google Shape;388;p3"/>
          <p:cNvSpPr txBox="1"/>
          <p:nvPr/>
        </p:nvSpPr>
        <p:spPr>
          <a:xfrm>
            <a:off x="873450" y="908150"/>
            <a:ext cx="10445100" cy="1542000"/>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Clr>
                <a:schemeClr val="dk1"/>
              </a:buClr>
              <a:buSzPts val="2400"/>
              <a:buFont typeface="Arial"/>
              <a:buNone/>
            </a:pPr>
            <a:r>
              <a:rPr lang="en-US" sz="2400">
                <a:solidFill>
                  <a:schemeClr val="dk1"/>
                </a:solidFill>
                <a:latin typeface="Calibri"/>
                <a:ea typeface="Calibri"/>
                <a:cs typeface="Calibri"/>
                <a:sym typeface="Calibri"/>
              </a:rPr>
              <a:t>Due to the colonization of tobacco plants by European settlers and the subsequent intensive marketing of commercial tobacco products to AIAN people, AIAN people smoke commercial cigarettes at three times the U.S. average (36.5% vs. 11.5%).</a:t>
            </a:r>
            <a:endParaRPr/>
          </a:p>
        </p:txBody>
      </p:sp>
      <p:cxnSp>
        <p:nvCxnSpPr>
          <p:cNvPr id="389" name="Google Shape;389;p3"/>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pic>
        <p:nvPicPr>
          <p:cNvPr id="390" name="Google Shape;390;p3"/>
          <p:cNvPicPr preferRelativeResize="0"/>
          <p:nvPr/>
        </p:nvPicPr>
        <p:blipFill rotWithShape="1">
          <a:blip r:embed="rId3">
            <a:alphaModFix/>
          </a:blip>
          <a:srcRect/>
          <a:stretch/>
        </p:blipFill>
        <p:spPr>
          <a:xfrm>
            <a:off x="6249912" y="3062409"/>
            <a:ext cx="4614663" cy="3304709"/>
          </a:xfrm>
          <a:prstGeom prst="rect">
            <a:avLst/>
          </a:prstGeom>
          <a:noFill/>
          <a:ln>
            <a:noFill/>
          </a:ln>
        </p:spPr>
      </p:pic>
      <p:sp>
        <p:nvSpPr>
          <p:cNvPr id="391" name="Google Shape;391;p3"/>
          <p:cNvSpPr txBox="1"/>
          <p:nvPr/>
        </p:nvSpPr>
        <p:spPr>
          <a:xfrm>
            <a:off x="6308224" y="2516072"/>
            <a:ext cx="4497900" cy="5850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dk1"/>
                </a:solidFill>
                <a:latin typeface="Calibri"/>
                <a:ea typeface="Calibri"/>
                <a:cs typeface="Calibri"/>
                <a:sym typeface="Calibri"/>
              </a:rPr>
              <a:t>AI/AN adults</a:t>
            </a:r>
            <a:endParaRPr/>
          </a:p>
        </p:txBody>
      </p:sp>
      <p:grpSp>
        <p:nvGrpSpPr>
          <p:cNvPr id="392" name="Google Shape;392;p3"/>
          <p:cNvGrpSpPr/>
          <p:nvPr/>
        </p:nvGrpSpPr>
        <p:grpSpPr>
          <a:xfrm>
            <a:off x="1234731" y="2516072"/>
            <a:ext cx="4614664" cy="3855528"/>
            <a:chOff x="1234731" y="2266689"/>
            <a:chExt cx="4614664" cy="3855528"/>
          </a:xfrm>
        </p:grpSpPr>
        <p:pic>
          <p:nvPicPr>
            <p:cNvPr id="393" name="Google Shape;393;p3"/>
            <p:cNvPicPr preferRelativeResize="0"/>
            <p:nvPr/>
          </p:nvPicPr>
          <p:blipFill rotWithShape="1">
            <a:blip r:embed="rId4">
              <a:alphaModFix/>
            </a:blip>
            <a:srcRect/>
            <a:stretch/>
          </p:blipFill>
          <p:spPr>
            <a:xfrm>
              <a:off x="1234732" y="2752721"/>
              <a:ext cx="4614663" cy="2692385"/>
            </a:xfrm>
            <a:prstGeom prst="rect">
              <a:avLst/>
            </a:prstGeom>
            <a:noFill/>
            <a:ln>
              <a:noFill/>
            </a:ln>
          </p:spPr>
        </p:pic>
        <p:pic>
          <p:nvPicPr>
            <p:cNvPr id="394" name="Google Shape;394;p3"/>
            <p:cNvPicPr preferRelativeResize="0"/>
            <p:nvPr/>
          </p:nvPicPr>
          <p:blipFill rotWithShape="1">
            <a:blip r:embed="rId5">
              <a:alphaModFix/>
            </a:blip>
            <a:srcRect/>
            <a:stretch/>
          </p:blipFill>
          <p:spPr>
            <a:xfrm>
              <a:off x="1234731" y="5504816"/>
              <a:ext cx="4614663" cy="617401"/>
            </a:xfrm>
            <a:prstGeom prst="rect">
              <a:avLst/>
            </a:prstGeom>
            <a:noFill/>
            <a:ln>
              <a:noFill/>
            </a:ln>
          </p:spPr>
        </p:pic>
        <p:sp>
          <p:nvSpPr>
            <p:cNvPr id="395" name="Google Shape;395;p3"/>
            <p:cNvSpPr txBox="1"/>
            <p:nvPr/>
          </p:nvSpPr>
          <p:spPr>
            <a:xfrm>
              <a:off x="1234732" y="2266689"/>
              <a:ext cx="4614600" cy="5847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dk1"/>
                  </a:solidFill>
                  <a:latin typeface="Calibri"/>
                  <a:ea typeface="Calibri"/>
                  <a:cs typeface="Calibri"/>
                  <a:sym typeface="Calibri"/>
                </a:rPr>
                <a:t>non-AI/AN adults</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4"/>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5</a:t>
            </a:fld>
            <a:endParaRPr/>
          </a:p>
        </p:txBody>
      </p:sp>
      <p:sp>
        <p:nvSpPr>
          <p:cNvPr id="402" name="Google Shape;402;p4"/>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403" name="Google Shape;403;p4"/>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Smoking-related </a:t>
            </a:r>
            <a:r>
              <a:rPr lang="en-US" sz="4000">
                <a:solidFill>
                  <a:schemeClr val="accent5"/>
                </a:solidFill>
                <a:latin typeface="Calibri"/>
                <a:ea typeface="Calibri"/>
                <a:cs typeface="Calibri"/>
                <a:sym typeface="Calibri"/>
              </a:rPr>
              <a:t>Harms</a:t>
            </a:r>
            <a:r>
              <a:rPr lang="en-US" sz="4000" b="0">
                <a:solidFill>
                  <a:schemeClr val="accent5"/>
                </a:solidFill>
                <a:latin typeface="Calibri"/>
                <a:ea typeface="Calibri"/>
                <a:cs typeface="Calibri"/>
                <a:sym typeface="Calibri"/>
              </a:rPr>
              <a:t> Among AIAN People</a:t>
            </a:r>
            <a:endParaRPr/>
          </a:p>
        </p:txBody>
      </p:sp>
      <p:cxnSp>
        <p:nvCxnSpPr>
          <p:cNvPr id="404" name="Google Shape;404;p4"/>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grpSp>
        <p:nvGrpSpPr>
          <p:cNvPr id="405" name="Google Shape;405;p4"/>
          <p:cNvGrpSpPr/>
          <p:nvPr/>
        </p:nvGrpSpPr>
        <p:grpSpPr>
          <a:xfrm>
            <a:off x="6489535" y="1791950"/>
            <a:ext cx="3848700" cy="2216250"/>
            <a:chOff x="6489535" y="1791950"/>
            <a:chExt cx="3848700" cy="2216250"/>
          </a:xfrm>
        </p:grpSpPr>
        <p:sp>
          <p:nvSpPr>
            <p:cNvPr id="406" name="Google Shape;406;p4"/>
            <p:cNvSpPr txBox="1"/>
            <p:nvPr/>
          </p:nvSpPr>
          <p:spPr>
            <a:xfrm>
              <a:off x="6663553" y="1791950"/>
              <a:ext cx="3500700" cy="1323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a:solidFill>
                    <a:schemeClr val="accent4"/>
                  </a:solidFill>
                  <a:latin typeface="Lexend Deca SemiBold"/>
                  <a:ea typeface="Lexend Deca SemiBold"/>
                  <a:cs typeface="Lexend Deca SemiBold"/>
                  <a:sym typeface="Lexend Deca SemiBold"/>
                </a:rPr>
                <a:t>6x</a:t>
              </a:r>
              <a:endParaRPr>
                <a:latin typeface="Lexend Deca SemiBold"/>
                <a:ea typeface="Lexend Deca SemiBold"/>
                <a:cs typeface="Lexend Deca SemiBold"/>
                <a:sym typeface="Lexend Deca SemiBold"/>
              </a:endParaRPr>
            </a:p>
          </p:txBody>
        </p:sp>
        <p:sp>
          <p:nvSpPr>
            <p:cNvPr id="407" name="Google Shape;407;p4"/>
            <p:cNvSpPr txBox="1"/>
            <p:nvPr/>
          </p:nvSpPr>
          <p:spPr>
            <a:xfrm>
              <a:off x="6489535" y="3115400"/>
              <a:ext cx="3848700" cy="892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a:solidFill>
                    <a:schemeClr val="accent5"/>
                  </a:solidFill>
                  <a:latin typeface="Calibri"/>
                  <a:ea typeface="Calibri"/>
                  <a:cs typeface="Calibri"/>
                  <a:sym typeface="Calibri"/>
                </a:rPr>
                <a:t>Higher rates of developing smoking-related cancers</a:t>
              </a:r>
              <a:endParaRPr sz="2600"/>
            </a:p>
          </p:txBody>
        </p:sp>
      </p:grpSp>
      <p:grpSp>
        <p:nvGrpSpPr>
          <p:cNvPr id="408" name="Google Shape;408;p4"/>
          <p:cNvGrpSpPr/>
          <p:nvPr/>
        </p:nvGrpSpPr>
        <p:grpSpPr>
          <a:xfrm>
            <a:off x="1965219" y="1791950"/>
            <a:ext cx="3377709" cy="2216250"/>
            <a:chOff x="1965219" y="1791950"/>
            <a:chExt cx="3377709" cy="2216250"/>
          </a:xfrm>
        </p:grpSpPr>
        <p:sp>
          <p:nvSpPr>
            <p:cNvPr id="409" name="Google Shape;409;p4"/>
            <p:cNvSpPr txBox="1"/>
            <p:nvPr/>
          </p:nvSpPr>
          <p:spPr>
            <a:xfrm>
              <a:off x="1965227" y="1791950"/>
              <a:ext cx="3377700" cy="1323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a:solidFill>
                    <a:schemeClr val="accent4"/>
                  </a:solidFill>
                  <a:latin typeface="Lexend Deca SemiBold"/>
                  <a:ea typeface="Lexend Deca SemiBold"/>
                  <a:cs typeface="Lexend Deca SemiBold"/>
                  <a:sym typeface="Lexend Deca SemiBold"/>
                </a:rPr>
                <a:t>1/2</a:t>
              </a:r>
              <a:endParaRPr sz="8000">
                <a:solidFill>
                  <a:schemeClr val="accent4"/>
                </a:solidFill>
                <a:latin typeface="ADLaM Display"/>
                <a:ea typeface="ADLaM Display"/>
                <a:cs typeface="ADLaM Display"/>
                <a:sym typeface="ADLaM Display"/>
              </a:endParaRPr>
            </a:p>
          </p:txBody>
        </p:sp>
        <p:sp>
          <p:nvSpPr>
            <p:cNvPr id="410" name="Google Shape;410;p4"/>
            <p:cNvSpPr txBox="1"/>
            <p:nvPr/>
          </p:nvSpPr>
          <p:spPr>
            <a:xfrm>
              <a:off x="1965219" y="3115400"/>
              <a:ext cx="3377700" cy="892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a:solidFill>
                    <a:schemeClr val="accent5"/>
                  </a:solidFill>
                  <a:latin typeface="Calibri"/>
                  <a:ea typeface="Calibri"/>
                  <a:cs typeface="Calibri"/>
                  <a:sym typeface="Calibri"/>
                </a:rPr>
                <a:t>As likely to quit smoking</a:t>
              </a:r>
              <a:endParaRPr/>
            </a:p>
          </p:txBody>
        </p:sp>
      </p:grpSp>
      <p:sp>
        <p:nvSpPr>
          <p:cNvPr id="411" name="Google Shape;411;p4"/>
          <p:cNvSpPr/>
          <p:nvPr/>
        </p:nvSpPr>
        <p:spPr>
          <a:xfrm>
            <a:off x="554477" y="6123087"/>
            <a:ext cx="10807429" cy="590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Times New Roman"/>
              <a:ea typeface="Times New Roman"/>
              <a:cs typeface="Times New Roman"/>
              <a:sym typeface="Times New Roman"/>
            </a:endParaRPr>
          </a:p>
        </p:txBody>
      </p:sp>
      <p:sp>
        <p:nvSpPr>
          <p:cNvPr id="412" name="Google Shape;412;p4"/>
          <p:cNvSpPr txBox="1"/>
          <p:nvPr/>
        </p:nvSpPr>
        <p:spPr>
          <a:xfrm>
            <a:off x="914400" y="4798323"/>
            <a:ext cx="10363200" cy="993900"/>
          </a:xfrm>
          <a:prstGeom prst="rect">
            <a:avLst/>
          </a:prstGeom>
          <a:noFill/>
          <a:ln>
            <a:noFill/>
          </a:ln>
        </p:spPr>
        <p:txBody>
          <a:bodyPr spcFirstLastPara="1" wrap="square" lIns="0" tIns="0" rIns="0" bIns="0" anchor="b" anchorCtr="0">
            <a:normAutofit lnSpcReduction="10000"/>
          </a:bodyPr>
          <a:lstStyle/>
          <a:p>
            <a:pPr marL="0" marR="0" lvl="0" indent="0" algn="ctr" rtl="0">
              <a:lnSpc>
                <a:spcPct val="90000"/>
              </a:lnSpc>
              <a:spcBef>
                <a:spcPts val="0"/>
              </a:spcBef>
              <a:spcAft>
                <a:spcPts val="0"/>
              </a:spcAft>
              <a:buClr>
                <a:schemeClr val="accent5"/>
              </a:buClr>
              <a:buSzPts val="4000"/>
              <a:buFont typeface="Calibri"/>
              <a:buNone/>
            </a:pPr>
            <a:r>
              <a:rPr lang="en-US" sz="4000" b="1">
                <a:solidFill>
                  <a:schemeClr val="accent5"/>
                </a:solidFill>
                <a:latin typeface="Calibri"/>
                <a:ea typeface="Calibri"/>
                <a:cs typeface="Calibri"/>
                <a:sym typeface="Calibri"/>
              </a:rPr>
              <a:t>…calls for creative, accessible, Native-centered resources to quit smoking.</a:t>
            </a:r>
            <a:endParaRPr b="1">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6"/>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6</a:t>
            </a:fld>
            <a:endParaRPr/>
          </a:p>
        </p:txBody>
      </p:sp>
      <p:sp>
        <p:nvSpPr>
          <p:cNvPr id="419" name="Google Shape;419;p6"/>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420" name="Google Shape;420;p6"/>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Smoking Cessation Apps</a:t>
            </a:r>
            <a:endParaRPr/>
          </a:p>
        </p:txBody>
      </p:sp>
      <p:cxnSp>
        <p:nvCxnSpPr>
          <p:cNvPr id="421" name="Google Shape;421;p6"/>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422" name="Google Shape;422;p6"/>
          <p:cNvSpPr/>
          <p:nvPr/>
        </p:nvSpPr>
        <p:spPr>
          <a:xfrm>
            <a:off x="554477" y="6123087"/>
            <a:ext cx="10807429" cy="590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Times New Roman"/>
              <a:ea typeface="Times New Roman"/>
              <a:cs typeface="Times New Roman"/>
              <a:sym typeface="Times New Roman"/>
            </a:endParaRPr>
          </a:p>
        </p:txBody>
      </p:sp>
      <p:sp>
        <p:nvSpPr>
          <p:cNvPr id="423" name="Google Shape;423;p6"/>
          <p:cNvSpPr txBox="1"/>
          <p:nvPr/>
        </p:nvSpPr>
        <p:spPr>
          <a:xfrm>
            <a:off x="914400" y="1286699"/>
            <a:ext cx="10445100" cy="4618800"/>
          </a:xfrm>
          <a:prstGeom prst="rect">
            <a:avLst/>
          </a:prstGeom>
          <a:solidFill>
            <a:schemeClr val="lt1"/>
          </a:solidFill>
          <a:ln>
            <a:noFill/>
          </a:ln>
        </p:spPr>
        <p:txBody>
          <a:bodyPr spcFirstLastPara="1" wrap="square" lIns="91425" tIns="45700" rIns="91425" bIns="45700" anchor="t" anchorCtr="0">
            <a:noAutofit/>
          </a:bodyPr>
          <a:lstStyle/>
          <a:p>
            <a:pPr marL="457200" marR="0" lvl="0" indent="-457200" algn="l" rtl="0">
              <a:lnSpc>
                <a:spcPct val="110000"/>
              </a:lnSpc>
              <a:spcBef>
                <a:spcPts val="0"/>
              </a:spcBef>
              <a:spcAft>
                <a:spcPts val="0"/>
              </a:spcAft>
              <a:buClr>
                <a:schemeClr val="bg2"/>
              </a:buClr>
              <a:buSzPts val="3000"/>
              <a:buFont typeface="Arial" panose="020B0604020202020204" pitchFamily="34" charset="0"/>
              <a:buChar char="•"/>
            </a:pPr>
            <a:r>
              <a:rPr lang="en-US" sz="3000" b="1" dirty="0">
                <a:solidFill>
                  <a:schemeClr val="accent5"/>
                </a:solidFill>
                <a:latin typeface="Calibri"/>
                <a:ea typeface="Calibri"/>
                <a:cs typeface="Calibri"/>
                <a:sym typeface="Calibri"/>
              </a:rPr>
              <a:t>Potential Solution: </a:t>
            </a:r>
            <a:r>
              <a:rPr lang="en-US" sz="3000" dirty="0">
                <a:solidFill>
                  <a:schemeClr val="dk1"/>
                </a:solidFill>
                <a:latin typeface="Calibri"/>
                <a:ea typeface="Calibri"/>
                <a:cs typeface="Calibri"/>
                <a:sym typeface="Calibri"/>
              </a:rPr>
              <a:t>Smartphone apps deliver evidence-based cessation content without healthcare interactions</a:t>
            </a:r>
            <a:endParaRPr lang="en-US" sz="3000" dirty="0">
              <a:ea typeface="Calibri"/>
            </a:endParaRPr>
          </a:p>
          <a:p>
            <a:pPr marL="457200" marR="0" lvl="0" indent="-457200" algn="l" rtl="0">
              <a:lnSpc>
                <a:spcPct val="110000"/>
              </a:lnSpc>
              <a:spcBef>
                <a:spcPts val="0"/>
              </a:spcBef>
              <a:spcAft>
                <a:spcPts val="0"/>
              </a:spcAft>
              <a:buClr>
                <a:schemeClr val="bg2"/>
              </a:buClr>
              <a:buSzPts val="3000"/>
              <a:buFont typeface="Arial" panose="020B0604020202020204" pitchFamily="34" charset="0"/>
              <a:buChar char="•"/>
            </a:pPr>
            <a:r>
              <a:rPr lang="en-US" sz="3000" dirty="0">
                <a:solidFill>
                  <a:schemeClr val="dk1"/>
                </a:solidFill>
                <a:latin typeface="Calibri"/>
                <a:ea typeface="Calibri"/>
                <a:cs typeface="Calibri"/>
                <a:sym typeface="Calibri"/>
              </a:rPr>
              <a:t>Advantages:</a:t>
            </a:r>
            <a:endParaRPr sz="3000" dirty="0"/>
          </a:p>
          <a:p>
            <a:pPr marL="1101725" marR="0" lvl="1" indent="-514350" algn="l" rtl="0">
              <a:lnSpc>
                <a:spcPct val="110000"/>
              </a:lnSpc>
              <a:spcBef>
                <a:spcPts val="500"/>
              </a:spcBef>
              <a:spcAft>
                <a:spcPts val="0"/>
              </a:spcAft>
              <a:buClr>
                <a:schemeClr val="accent3"/>
              </a:buClr>
              <a:buSzPts val="3000"/>
              <a:buFont typeface="Wingdings" pitchFamily="2" charset="2"/>
              <a:buChar char="ü"/>
            </a:pPr>
            <a:r>
              <a:rPr lang="en-US" sz="3000" b="0" i="0" u="none" strike="noStrike" cap="none" dirty="0">
                <a:solidFill>
                  <a:schemeClr val="dk1"/>
                </a:solidFill>
                <a:latin typeface="Calibri"/>
                <a:ea typeface="Calibri"/>
                <a:cs typeface="Calibri"/>
                <a:sym typeface="Calibri"/>
              </a:rPr>
              <a:t>Accessible anytime, anywhere</a:t>
            </a:r>
            <a:endParaRPr sz="3000" dirty="0"/>
          </a:p>
          <a:p>
            <a:pPr marL="1101725" marR="0" lvl="1" indent="-514350" algn="l" rtl="0">
              <a:lnSpc>
                <a:spcPct val="110000"/>
              </a:lnSpc>
              <a:spcBef>
                <a:spcPts val="500"/>
              </a:spcBef>
              <a:spcAft>
                <a:spcPts val="0"/>
              </a:spcAft>
              <a:buClr>
                <a:schemeClr val="accent3"/>
              </a:buClr>
              <a:buSzPts val="3000"/>
              <a:buFont typeface="Wingdings" pitchFamily="2" charset="2"/>
              <a:buChar char="ü"/>
            </a:pPr>
            <a:r>
              <a:rPr lang="en-US" sz="3000" b="0" i="0" u="none" strike="noStrike" cap="none" dirty="0">
                <a:solidFill>
                  <a:schemeClr val="dk1"/>
                </a:solidFill>
                <a:latin typeface="Calibri"/>
                <a:ea typeface="Calibri"/>
                <a:cs typeface="Calibri"/>
                <a:sym typeface="Calibri"/>
              </a:rPr>
              <a:t>Do not always require internet</a:t>
            </a:r>
            <a:endParaRPr sz="3000" dirty="0"/>
          </a:p>
          <a:p>
            <a:pPr marL="1101725" marR="0" lvl="1" indent="-514350" algn="l" rtl="0">
              <a:lnSpc>
                <a:spcPct val="110000"/>
              </a:lnSpc>
              <a:spcBef>
                <a:spcPts val="500"/>
              </a:spcBef>
              <a:spcAft>
                <a:spcPts val="0"/>
              </a:spcAft>
              <a:buClr>
                <a:schemeClr val="accent3"/>
              </a:buClr>
              <a:buSzPts val="3000"/>
              <a:buFont typeface="Wingdings" pitchFamily="2" charset="2"/>
              <a:buChar char="ü"/>
            </a:pPr>
            <a:r>
              <a:rPr lang="en-US" sz="3000" b="0" i="0" u="none" strike="noStrike" cap="none" dirty="0">
                <a:solidFill>
                  <a:schemeClr val="dk1"/>
                </a:solidFill>
                <a:latin typeface="Calibri"/>
                <a:ea typeface="Calibri"/>
                <a:cs typeface="Calibri"/>
                <a:sym typeface="Calibri"/>
              </a:rPr>
              <a:t>More engaging than websites or text messaging</a:t>
            </a:r>
            <a:endParaRPr sz="3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g3ec6a53a89c_0_16"/>
          <p:cNvSpPr txBox="1">
            <a:spLocks noGrp="1"/>
          </p:cNvSpPr>
          <p:nvPr>
            <p:ph type="sldNum" idx="12"/>
          </p:nvPr>
        </p:nvSpPr>
        <p:spPr>
          <a:xfrm>
            <a:off x="11441363" y="6016752"/>
            <a:ext cx="4572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7</a:t>
            </a:fld>
            <a:endParaRPr/>
          </a:p>
        </p:txBody>
      </p:sp>
      <p:sp>
        <p:nvSpPr>
          <p:cNvPr id="430" name="Google Shape;430;g3ec6a53a89c_0_16"/>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431" name="Google Shape;431;g3ec6a53a89c_0_16"/>
          <p:cNvSpPr txBox="1"/>
          <p:nvPr/>
        </p:nvSpPr>
        <p:spPr>
          <a:xfrm>
            <a:off x="914400" y="7833"/>
            <a:ext cx="10363200" cy="791700"/>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dk1"/>
              </a:buClr>
              <a:buSzPts val="4000"/>
              <a:buFont typeface="Calibri"/>
              <a:buNone/>
            </a:pPr>
            <a:r>
              <a:rPr lang="en-US" sz="4000">
                <a:solidFill>
                  <a:schemeClr val="dk1"/>
                </a:solidFill>
                <a:latin typeface="Calibri"/>
                <a:ea typeface="Calibri"/>
                <a:cs typeface="Calibri"/>
                <a:sym typeface="Calibri"/>
              </a:rPr>
              <a:t>Original App:</a:t>
            </a:r>
            <a:r>
              <a:rPr lang="en-US" sz="4000" b="0">
                <a:solidFill>
                  <a:schemeClr val="dk1"/>
                </a:solidFill>
                <a:latin typeface="Calibri"/>
                <a:ea typeface="Calibri"/>
                <a:cs typeface="Calibri"/>
                <a:sym typeface="Calibri"/>
              </a:rPr>
              <a:t> iCanQuit</a:t>
            </a:r>
            <a:endParaRPr/>
          </a:p>
        </p:txBody>
      </p:sp>
      <p:cxnSp>
        <p:nvCxnSpPr>
          <p:cNvPr id="432" name="Google Shape;432;g3ec6a53a89c_0_16"/>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grpSp>
        <p:nvGrpSpPr>
          <p:cNvPr id="433" name="Google Shape;433;g3ec6a53a89c_0_16"/>
          <p:cNvGrpSpPr/>
          <p:nvPr/>
        </p:nvGrpSpPr>
        <p:grpSpPr>
          <a:xfrm>
            <a:off x="1109339" y="990601"/>
            <a:ext cx="9973323" cy="5689600"/>
            <a:chOff x="1109339" y="990601"/>
            <a:chExt cx="9973323" cy="5689600"/>
          </a:xfrm>
        </p:grpSpPr>
        <p:pic>
          <p:nvPicPr>
            <p:cNvPr id="434" name="Google Shape;434;g3ec6a53a89c_0_16" descr="A screenshot of a cell phone&#10;&#10;AI-generated content may be incorrect."/>
            <p:cNvPicPr preferRelativeResize="0"/>
            <p:nvPr/>
          </p:nvPicPr>
          <p:blipFill rotWithShape="1">
            <a:blip r:embed="rId3">
              <a:alphaModFix/>
            </a:blip>
            <a:srcRect/>
            <a:stretch/>
          </p:blipFill>
          <p:spPr>
            <a:xfrm>
              <a:off x="1109339" y="990601"/>
              <a:ext cx="3167181" cy="5689600"/>
            </a:xfrm>
            <a:prstGeom prst="rect">
              <a:avLst/>
            </a:prstGeom>
            <a:noFill/>
            <a:ln>
              <a:noFill/>
            </a:ln>
          </p:spPr>
        </p:pic>
        <p:pic>
          <p:nvPicPr>
            <p:cNvPr id="435" name="Google Shape;435;g3ec6a53a89c_0_16" descr="A screenshot of a cell phone&#10;&#10;AI-generated content may be incorrect."/>
            <p:cNvPicPr preferRelativeResize="0"/>
            <p:nvPr/>
          </p:nvPicPr>
          <p:blipFill rotWithShape="1">
            <a:blip r:embed="rId4">
              <a:alphaModFix/>
            </a:blip>
            <a:srcRect/>
            <a:stretch/>
          </p:blipFill>
          <p:spPr>
            <a:xfrm>
              <a:off x="7915481" y="990601"/>
              <a:ext cx="3167181" cy="4218826"/>
            </a:xfrm>
            <a:prstGeom prst="rect">
              <a:avLst/>
            </a:prstGeom>
            <a:noFill/>
            <a:ln>
              <a:noFill/>
            </a:ln>
          </p:spPr>
        </p:pic>
        <p:pic>
          <p:nvPicPr>
            <p:cNvPr id="436" name="Google Shape;436;g3ec6a53a89c_0_16" descr="A screenshot of a cell phone&#10;&#10;AI-generated content may be incorrect."/>
            <p:cNvPicPr preferRelativeResize="0"/>
            <p:nvPr/>
          </p:nvPicPr>
          <p:blipFill rotWithShape="1">
            <a:blip r:embed="rId5">
              <a:alphaModFix/>
            </a:blip>
            <a:srcRect/>
            <a:stretch/>
          </p:blipFill>
          <p:spPr>
            <a:xfrm>
              <a:off x="4512410" y="990601"/>
              <a:ext cx="3167181" cy="3588623"/>
            </a:xfrm>
            <a:prstGeom prst="rect">
              <a:avLst/>
            </a:prstGeom>
            <a:noFill/>
            <a:ln>
              <a:noFill/>
            </a:ln>
          </p:spPr>
        </p:pic>
      </p:grpSp>
      <p:pic>
        <p:nvPicPr>
          <p:cNvPr id="437" name="Google Shape;437;g3ec6a53a89c_0_16"/>
          <p:cNvPicPr preferRelativeResize="0"/>
          <p:nvPr/>
        </p:nvPicPr>
        <p:blipFill>
          <a:blip r:embed="rId6">
            <a:alphaModFix/>
          </a:blip>
          <a:stretch>
            <a:fillRect/>
          </a:stretch>
        </p:blipFill>
        <p:spPr>
          <a:xfrm>
            <a:off x="4795127" y="2414371"/>
            <a:ext cx="2601750" cy="257787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3"/>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9"/>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8</a:t>
            </a:fld>
            <a:endParaRPr/>
          </a:p>
        </p:txBody>
      </p:sp>
      <p:sp>
        <p:nvSpPr>
          <p:cNvPr id="444" name="Google Shape;444;p9"/>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445" name="Google Shape;445;p9"/>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a:solidFill>
                  <a:schemeClr val="accent5"/>
                </a:solidFill>
                <a:latin typeface="Calibri"/>
                <a:ea typeface="Calibri"/>
                <a:cs typeface="Calibri"/>
                <a:sym typeface="Calibri"/>
              </a:rPr>
              <a:t>iCanQuit Impact: Reach x Effectiveness</a:t>
            </a:r>
            <a:endParaRPr sz="4000" b="0">
              <a:solidFill>
                <a:schemeClr val="accent4"/>
              </a:solidFill>
              <a:latin typeface="Calibri"/>
              <a:ea typeface="Calibri"/>
              <a:cs typeface="Calibri"/>
              <a:sym typeface="Calibri"/>
            </a:endParaRPr>
          </a:p>
        </p:txBody>
      </p:sp>
      <p:cxnSp>
        <p:nvCxnSpPr>
          <p:cNvPr id="446" name="Google Shape;446;p9"/>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447" name="Google Shape;447;p9"/>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grpSp>
        <p:nvGrpSpPr>
          <p:cNvPr id="448" name="Google Shape;448;p9"/>
          <p:cNvGrpSpPr/>
          <p:nvPr/>
        </p:nvGrpSpPr>
        <p:grpSpPr>
          <a:xfrm>
            <a:off x="6215624" y="1124446"/>
            <a:ext cx="5102926" cy="4860139"/>
            <a:chOff x="6215624" y="1124446"/>
            <a:chExt cx="5102926" cy="4860139"/>
          </a:xfrm>
        </p:grpSpPr>
        <p:graphicFrame>
          <p:nvGraphicFramePr>
            <p:cNvPr id="449" name="Google Shape;449;p9"/>
            <p:cNvGraphicFramePr/>
            <p:nvPr/>
          </p:nvGraphicFramePr>
          <p:xfrm>
            <a:off x="6215626" y="1701115"/>
            <a:ext cx="5102924" cy="4283470"/>
          </p:xfrm>
          <a:graphic>
            <a:graphicData uri="http://schemas.openxmlformats.org/drawingml/2006/chart">
              <c:chart xmlns:c="http://schemas.openxmlformats.org/drawingml/2006/chart" xmlns:r="http://schemas.openxmlformats.org/officeDocument/2006/relationships" r:id="rId3"/>
            </a:graphicData>
          </a:graphic>
        </p:graphicFrame>
        <p:sp>
          <p:nvSpPr>
            <p:cNvPr id="450" name="Google Shape;450;p9"/>
            <p:cNvSpPr txBox="1"/>
            <p:nvPr/>
          </p:nvSpPr>
          <p:spPr>
            <a:xfrm>
              <a:off x="6215624" y="1124446"/>
              <a:ext cx="5102925" cy="38608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None/>
              </a:pPr>
              <a:r>
                <a:rPr lang="en-US" sz="2400">
                  <a:solidFill>
                    <a:schemeClr val="dk1"/>
                  </a:solidFill>
                  <a:latin typeface="Calibri"/>
                  <a:ea typeface="Calibri"/>
                  <a:cs typeface="Calibri"/>
                  <a:sym typeface="Calibri"/>
                </a:rPr>
                <a:t>12-month Quit Rates</a:t>
              </a:r>
              <a:endParaRPr/>
            </a:p>
          </p:txBody>
        </p:sp>
        <p:sp>
          <p:nvSpPr>
            <p:cNvPr id="451" name="Google Shape;451;p9"/>
            <p:cNvSpPr txBox="1"/>
            <p:nvPr/>
          </p:nvSpPr>
          <p:spPr>
            <a:xfrm>
              <a:off x="8108220" y="1701115"/>
              <a:ext cx="871512" cy="38608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None/>
              </a:pPr>
              <a:r>
                <a:rPr lang="en-US" sz="2200">
                  <a:solidFill>
                    <a:schemeClr val="dk1"/>
                  </a:solidFill>
                  <a:latin typeface="Calibri"/>
                  <a:ea typeface="Calibri"/>
                  <a:cs typeface="Calibri"/>
                  <a:sym typeface="Calibri"/>
                </a:rPr>
                <a:t>28.1%</a:t>
              </a:r>
              <a:endParaRPr/>
            </a:p>
          </p:txBody>
        </p:sp>
        <p:sp>
          <p:nvSpPr>
            <p:cNvPr id="452" name="Google Shape;452;p9"/>
            <p:cNvSpPr txBox="1"/>
            <p:nvPr/>
          </p:nvSpPr>
          <p:spPr>
            <a:xfrm>
              <a:off x="9279315" y="2539565"/>
              <a:ext cx="815030" cy="38608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None/>
              </a:pPr>
              <a:r>
                <a:rPr lang="en-US" sz="2200">
                  <a:solidFill>
                    <a:schemeClr val="dk1"/>
                  </a:solidFill>
                  <a:latin typeface="Calibri"/>
                  <a:ea typeface="Calibri"/>
                  <a:cs typeface="Calibri"/>
                  <a:sym typeface="Calibri"/>
                </a:rPr>
                <a:t>21.2%</a:t>
              </a:r>
              <a:endParaRPr/>
            </a:p>
          </p:txBody>
        </p:sp>
      </p:grpSp>
      <p:grpSp>
        <p:nvGrpSpPr>
          <p:cNvPr id="453" name="Google Shape;453;p9"/>
          <p:cNvGrpSpPr/>
          <p:nvPr/>
        </p:nvGrpSpPr>
        <p:grpSpPr>
          <a:xfrm>
            <a:off x="873448" y="1124446"/>
            <a:ext cx="5102926" cy="4480180"/>
            <a:chOff x="873448" y="1124446"/>
            <a:chExt cx="5102926" cy="4480180"/>
          </a:xfrm>
        </p:grpSpPr>
        <p:pic>
          <p:nvPicPr>
            <p:cNvPr id="454" name="Google Shape;454;p9" descr="Map&#10;&#10;Description automatically generated"/>
            <p:cNvPicPr preferRelativeResize="0"/>
            <p:nvPr/>
          </p:nvPicPr>
          <p:blipFill rotWithShape="1">
            <a:blip r:embed="rId4">
              <a:alphaModFix/>
            </a:blip>
            <a:srcRect/>
            <a:stretch/>
          </p:blipFill>
          <p:spPr>
            <a:xfrm>
              <a:off x="873449" y="2081074"/>
              <a:ext cx="5102925" cy="3523552"/>
            </a:xfrm>
            <a:prstGeom prst="rect">
              <a:avLst/>
            </a:prstGeom>
            <a:noFill/>
            <a:ln>
              <a:noFill/>
            </a:ln>
          </p:spPr>
        </p:pic>
        <p:sp>
          <p:nvSpPr>
            <p:cNvPr id="455" name="Google Shape;455;p9"/>
            <p:cNvSpPr txBox="1"/>
            <p:nvPr/>
          </p:nvSpPr>
          <p:spPr>
            <a:xfrm>
              <a:off x="873448" y="1124446"/>
              <a:ext cx="5102925" cy="38608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None/>
              </a:pPr>
              <a:r>
                <a:rPr lang="en-US" sz="2400">
                  <a:solidFill>
                    <a:schemeClr val="dk1"/>
                  </a:solidFill>
                  <a:latin typeface="Calibri"/>
                  <a:ea typeface="Calibri"/>
                  <a:cs typeface="Calibri"/>
                  <a:sym typeface="Calibri"/>
                </a:rPr>
                <a:t>2415 adults from all 50 U.S. states</a:t>
              </a:r>
              <a:endParaRPr/>
            </a:p>
          </p:txBody>
        </p:sp>
      </p:grpSp>
      <p:sp>
        <p:nvSpPr>
          <p:cNvPr id="456" name="Google Shape;456;p9"/>
          <p:cNvSpPr txBox="1"/>
          <p:nvPr/>
        </p:nvSpPr>
        <p:spPr>
          <a:xfrm>
            <a:off x="914400" y="6175174"/>
            <a:ext cx="10404300" cy="3387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54067"/>
              </a:buClr>
              <a:buSzPts val="2000"/>
              <a:buFont typeface="Calibri"/>
              <a:buNone/>
            </a:pPr>
            <a:r>
              <a:rPr lang="en-US" sz="1600" u="none" strike="noStrike" cap="none">
                <a:solidFill>
                  <a:srgbClr val="154067"/>
                </a:solidFill>
                <a:latin typeface="Calibri"/>
                <a:ea typeface="Calibri"/>
                <a:cs typeface="Calibri"/>
                <a:sym typeface="Calibri"/>
              </a:rPr>
              <a:t>Bricker et al. JAMA IM, 2020;180(11):1472-1480.</a:t>
            </a:r>
            <a:endParaRPr sz="1600" u="none" strike="noStrike" cap="none">
              <a:solidFill>
                <a:srgbClr val="1B365D"/>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10"/>
          <p:cNvSpPr txBox="1">
            <a:spLocks noGrp="1"/>
          </p:cNvSpPr>
          <p:nvPr>
            <p:ph type="sldNum" idx="12"/>
          </p:nvPr>
        </p:nvSpPr>
        <p:spPr>
          <a:xfrm>
            <a:off x="11441363" y="6016752"/>
            <a:ext cx="4572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9</a:t>
            </a:fld>
            <a:endParaRPr/>
          </a:p>
        </p:txBody>
      </p:sp>
      <p:sp>
        <p:nvSpPr>
          <p:cNvPr id="463" name="Google Shape;463;p10"/>
          <p:cNvSpPr txBox="1"/>
          <p:nvPr/>
        </p:nvSpPr>
        <p:spPr>
          <a:xfrm>
            <a:off x="1007533" y="203200"/>
            <a:ext cx="0" cy="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endParaRPr sz="1600">
              <a:solidFill>
                <a:schemeClr val="dk1"/>
              </a:solidFill>
              <a:latin typeface="Arial"/>
              <a:ea typeface="Arial"/>
              <a:cs typeface="Arial"/>
              <a:sym typeface="Arial"/>
            </a:endParaRPr>
          </a:p>
        </p:txBody>
      </p:sp>
      <p:sp>
        <p:nvSpPr>
          <p:cNvPr id="464" name="Google Shape;464;p10"/>
          <p:cNvSpPr txBox="1"/>
          <p:nvPr/>
        </p:nvSpPr>
        <p:spPr>
          <a:xfrm>
            <a:off x="914400" y="7833"/>
            <a:ext cx="10363200" cy="791691"/>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chemeClr val="accent5"/>
              </a:buClr>
              <a:buSzPts val="4000"/>
              <a:buFont typeface="Calibri"/>
              <a:buNone/>
            </a:pPr>
            <a:r>
              <a:rPr lang="en-US" sz="4000" b="0" dirty="0" err="1">
                <a:solidFill>
                  <a:schemeClr val="accent5"/>
                </a:solidFill>
                <a:latin typeface="Calibri"/>
                <a:ea typeface="Calibri"/>
                <a:cs typeface="Calibri"/>
                <a:sym typeface="Calibri"/>
              </a:rPr>
              <a:t>iCanQuit</a:t>
            </a:r>
            <a:r>
              <a:rPr lang="en-US" sz="4000" b="0" dirty="0">
                <a:solidFill>
                  <a:schemeClr val="accent5"/>
                </a:solidFill>
                <a:latin typeface="Calibri"/>
                <a:ea typeface="Calibri"/>
                <a:cs typeface="Calibri"/>
                <a:sym typeface="Calibri"/>
              </a:rPr>
              <a:t> Impact among AIAN participants</a:t>
            </a:r>
            <a:endParaRPr sz="4000" b="0" dirty="0">
              <a:solidFill>
                <a:schemeClr val="accent4"/>
              </a:solidFill>
              <a:latin typeface="Calibri"/>
              <a:ea typeface="Calibri"/>
              <a:cs typeface="Calibri"/>
              <a:sym typeface="Calibri"/>
            </a:endParaRPr>
          </a:p>
        </p:txBody>
      </p:sp>
      <p:cxnSp>
        <p:nvCxnSpPr>
          <p:cNvPr id="465" name="Google Shape;465;p10"/>
          <p:cNvCxnSpPr/>
          <p:nvPr/>
        </p:nvCxnSpPr>
        <p:spPr>
          <a:xfrm>
            <a:off x="873450" y="865571"/>
            <a:ext cx="10445100" cy="0"/>
          </a:xfrm>
          <a:prstGeom prst="straightConnector1">
            <a:avLst/>
          </a:prstGeom>
          <a:noFill/>
          <a:ln w="60325" cap="flat" cmpd="sng">
            <a:solidFill>
              <a:srgbClr val="00ABBD"/>
            </a:solidFill>
            <a:prstDash val="solid"/>
            <a:miter lim="8000"/>
            <a:headEnd type="none" w="sm" len="sm"/>
            <a:tailEnd type="none" w="sm" len="sm"/>
          </a:ln>
        </p:spPr>
      </p:cxnSp>
      <p:sp>
        <p:nvSpPr>
          <p:cNvPr id="466" name="Google Shape;466;p10"/>
          <p:cNvSpPr/>
          <p:nvPr/>
        </p:nvSpPr>
        <p:spPr>
          <a:xfrm>
            <a:off x="569343" y="6016752"/>
            <a:ext cx="10872020" cy="365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74">
              <a:solidFill>
                <a:schemeClr val="lt1"/>
              </a:solidFill>
              <a:latin typeface="Arial"/>
              <a:ea typeface="Arial"/>
              <a:cs typeface="Arial"/>
              <a:sym typeface="Arial"/>
            </a:endParaRPr>
          </a:p>
        </p:txBody>
      </p:sp>
      <p:grpSp>
        <p:nvGrpSpPr>
          <p:cNvPr id="467" name="Google Shape;467;p10"/>
          <p:cNvGrpSpPr/>
          <p:nvPr/>
        </p:nvGrpSpPr>
        <p:grpSpPr>
          <a:xfrm>
            <a:off x="6215624" y="1124446"/>
            <a:ext cx="5102926" cy="4860139"/>
            <a:chOff x="6215624" y="1124446"/>
            <a:chExt cx="5102926" cy="4860139"/>
          </a:xfrm>
        </p:grpSpPr>
        <p:graphicFrame>
          <p:nvGraphicFramePr>
            <p:cNvPr id="468" name="Google Shape;468;p10"/>
            <p:cNvGraphicFramePr/>
            <p:nvPr/>
          </p:nvGraphicFramePr>
          <p:xfrm>
            <a:off x="6215626" y="1701115"/>
            <a:ext cx="5102924" cy="4283470"/>
          </p:xfrm>
          <a:graphic>
            <a:graphicData uri="http://schemas.openxmlformats.org/drawingml/2006/chart">
              <c:chart xmlns:c="http://schemas.openxmlformats.org/drawingml/2006/chart" xmlns:r="http://schemas.openxmlformats.org/officeDocument/2006/relationships" r:id="rId3"/>
            </a:graphicData>
          </a:graphic>
        </p:graphicFrame>
        <p:sp>
          <p:nvSpPr>
            <p:cNvPr id="469" name="Google Shape;469;p10"/>
            <p:cNvSpPr txBox="1"/>
            <p:nvPr/>
          </p:nvSpPr>
          <p:spPr>
            <a:xfrm>
              <a:off x="6215624" y="1124446"/>
              <a:ext cx="5102925" cy="38608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None/>
              </a:pPr>
              <a:r>
                <a:rPr lang="en-US" sz="2400">
                  <a:solidFill>
                    <a:schemeClr val="dk1"/>
                  </a:solidFill>
                  <a:latin typeface="Calibri"/>
                  <a:ea typeface="Calibri"/>
                  <a:cs typeface="Calibri"/>
                  <a:sym typeface="Calibri"/>
                </a:rPr>
                <a:t>12-month Quit Rates</a:t>
              </a:r>
              <a:endParaRPr/>
            </a:p>
          </p:txBody>
        </p:sp>
        <p:sp>
          <p:nvSpPr>
            <p:cNvPr id="470" name="Google Shape;470;p10"/>
            <p:cNvSpPr txBox="1"/>
            <p:nvPr/>
          </p:nvSpPr>
          <p:spPr>
            <a:xfrm>
              <a:off x="8083944" y="1977956"/>
              <a:ext cx="871512" cy="38608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None/>
              </a:pPr>
              <a:r>
                <a:rPr lang="en-US" sz="2200">
                  <a:solidFill>
                    <a:schemeClr val="dk1"/>
                  </a:solidFill>
                  <a:latin typeface="Calibri"/>
                  <a:ea typeface="Calibri"/>
                  <a:cs typeface="Calibri"/>
                  <a:sym typeface="Calibri"/>
                </a:rPr>
                <a:t>30%</a:t>
              </a:r>
              <a:endParaRPr/>
            </a:p>
          </p:txBody>
        </p:sp>
        <p:sp>
          <p:nvSpPr>
            <p:cNvPr id="471" name="Google Shape;471;p10"/>
            <p:cNvSpPr txBox="1"/>
            <p:nvPr/>
          </p:nvSpPr>
          <p:spPr>
            <a:xfrm>
              <a:off x="9295499" y="3157798"/>
              <a:ext cx="815030" cy="38608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None/>
              </a:pPr>
              <a:r>
                <a:rPr lang="en-US" sz="2200">
                  <a:solidFill>
                    <a:schemeClr val="dk1"/>
                  </a:solidFill>
                  <a:latin typeface="Calibri"/>
                  <a:ea typeface="Calibri"/>
                  <a:cs typeface="Calibri"/>
                  <a:sym typeface="Calibri"/>
                </a:rPr>
                <a:t>18%</a:t>
              </a:r>
              <a:endParaRPr/>
            </a:p>
          </p:txBody>
        </p:sp>
      </p:grpSp>
      <p:sp>
        <p:nvSpPr>
          <p:cNvPr id="472" name="Google Shape;472;p10"/>
          <p:cNvSpPr txBox="1"/>
          <p:nvPr/>
        </p:nvSpPr>
        <p:spPr>
          <a:xfrm>
            <a:off x="914400" y="6222943"/>
            <a:ext cx="10404300" cy="3387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54067"/>
              </a:buClr>
              <a:buSzPts val="2000"/>
              <a:buFont typeface="Calibri"/>
              <a:buNone/>
            </a:pPr>
            <a:r>
              <a:rPr lang="en-US" sz="1600" u="none" strike="noStrike" cap="none">
                <a:solidFill>
                  <a:srgbClr val="154067"/>
                </a:solidFill>
                <a:latin typeface="Calibri"/>
                <a:ea typeface="Calibri"/>
                <a:cs typeface="Calibri"/>
                <a:sym typeface="Calibri"/>
              </a:rPr>
              <a:t>Santiago-Torres et al. Nicotine &amp; Tobacco Research, 2021; 24(4): 544-554</a:t>
            </a:r>
            <a:endParaRPr sz="1600" u="none" strike="noStrike" cap="none">
              <a:solidFill>
                <a:srgbClr val="1B365D"/>
              </a:solidFill>
              <a:latin typeface="Calibri"/>
              <a:ea typeface="Calibri"/>
              <a:cs typeface="Calibri"/>
              <a:sym typeface="Calibri"/>
            </a:endParaRPr>
          </a:p>
        </p:txBody>
      </p:sp>
      <p:grpSp>
        <p:nvGrpSpPr>
          <p:cNvPr id="473" name="Google Shape;473;p10"/>
          <p:cNvGrpSpPr/>
          <p:nvPr/>
        </p:nvGrpSpPr>
        <p:grpSpPr>
          <a:xfrm>
            <a:off x="873448" y="1124446"/>
            <a:ext cx="5423788" cy="4694890"/>
            <a:chOff x="873448" y="1124446"/>
            <a:chExt cx="5423788" cy="4694890"/>
          </a:xfrm>
        </p:grpSpPr>
        <p:sp>
          <p:nvSpPr>
            <p:cNvPr id="474" name="Google Shape;474;p10"/>
            <p:cNvSpPr txBox="1"/>
            <p:nvPr/>
          </p:nvSpPr>
          <p:spPr>
            <a:xfrm>
              <a:off x="873448" y="1124446"/>
              <a:ext cx="5102925" cy="38608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None/>
              </a:pPr>
              <a:r>
                <a:rPr lang="en-US" sz="2400" dirty="0">
                  <a:solidFill>
                    <a:schemeClr val="dk1"/>
                  </a:solidFill>
                  <a:latin typeface="Calibri"/>
                  <a:ea typeface="Calibri"/>
                  <a:cs typeface="Calibri"/>
                  <a:sym typeface="Calibri"/>
                </a:rPr>
                <a:t>169 AIAN adults from 31 U.S. states</a:t>
              </a:r>
              <a:endParaRPr dirty="0"/>
            </a:p>
          </p:txBody>
        </p:sp>
        <p:pic>
          <p:nvPicPr>
            <p:cNvPr id="475" name="Google Shape;475;p10" descr="A map of the united states with different colored dots&#10;&#10;AI-generated content may be incorrect."/>
            <p:cNvPicPr preferRelativeResize="0"/>
            <p:nvPr/>
          </p:nvPicPr>
          <p:blipFill rotWithShape="1">
            <a:blip r:embed="rId4">
              <a:alphaModFix/>
            </a:blip>
            <a:srcRect/>
            <a:stretch/>
          </p:blipFill>
          <p:spPr>
            <a:xfrm>
              <a:off x="914400" y="1701115"/>
              <a:ext cx="5061973" cy="3655167"/>
            </a:xfrm>
            <a:prstGeom prst="rect">
              <a:avLst/>
            </a:prstGeom>
            <a:noFill/>
            <a:ln>
              <a:noFill/>
            </a:ln>
          </p:spPr>
        </p:pic>
        <p:grpSp>
          <p:nvGrpSpPr>
            <p:cNvPr id="476" name="Google Shape;476;p10"/>
            <p:cNvGrpSpPr/>
            <p:nvPr/>
          </p:nvGrpSpPr>
          <p:grpSpPr>
            <a:xfrm>
              <a:off x="967045" y="5388449"/>
              <a:ext cx="2351961" cy="430887"/>
              <a:chOff x="8005027" y="2370050"/>
              <a:chExt cx="2351961" cy="430887"/>
            </a:xfrm>
          </p:grpSpPr>
          <p:sp>
            <p:nvSpPr>
              <p:cNvPr id="477" name="Google Shape;477;p10"/>
              <p:cNvSpPr txBox="1"/>
              <p:nvPr/>
            </p:nvSpPr>
            <p:spPr>
              <a:xfrm>
                <a:off x="8284048" y="2370050"/>
                <a:ext cx="2072940"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B365D"/>
                  </a:buClr>
                  <a:buSzPts val="2200"/>
                  <a:buFont typeface="Calibri"/>
                  <a:buNone/>
                </a:pPr>
                <a:r>
                  <a:rPr lang="en-US" sz="2200" u="none" strike="noStrike" cap="none">
                    <a:solidFill>
                      <a:srgbClr val="1B365D"/>
                    </a:solidFill>
                    <a:latin typeface="Calibri"/>
                    <a:ea typeface="Calibri"/>
                    <a:cs typeface="Calibri"/>
                    <a:sym typeface="Calibri"/>
                  </a:rPr>
                  <a:t>Tribal land (25%)</a:t>
                </a:r>
                <a:endParaRPr/>
              </a:p>
            </p:txBody>
          </p:sp>
          <p:sp>
            <p:nvSpPr>
              <p:cNvPr id="478" name="Google Shape;478;p10"/>
              <p:cNvSpPr/>
              <p:nvPr/>
            </p:nvSpPr>
            <p:spPr>
              <a:xfrm>
                <a:off x="8005027" y="2474887"/>
                <a:ext cx="264733" cy="221215"/>
              </a:xfrm>
              <a:prstGeom prst="rect">
                <a:avLst/>
              </a:prstGeom>
              <a:solidFill>
                <a:srgbClr val="FF93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u="none" strike="noStrike" cap="none">
                  <a:solidFill>
                    <a:srgbClr val="1B365D"/>
                  </a:solidFill>
                  <a:latin typeface="Calibri"/>
                  <a:ea typeface="Calibri"/>
                  <a:cs typeface="Calibri"/>
                  <a:sym typeface="Calibri"/>
                </a:endParaRPr>
              </a:p>
            </p:txBody>
          </p:sp>
        </p:grpSp>
        <p:grpSp>
          <p:nvGrpSpPr>
            <p:cNvPr id="479" name="Google Shape;479;p10"/>
            <p:cNvGrpSpPr/>
            <p:nvPr/>
          </p:nvGrpSpPr>
          <p:grpSpPr>
            <a:xfrm>
              <a:off x="3330202" y="5388449"/>
              <a:ext cx="2967034" cy="430887"/>
              <a:chOff x="10764977" y="2370050"/>
              <a:chExt cx="2967034" cy="430887"/>
            </a:xfrm>
          </p:grpSpPr>
          <p:sp>
            <p:nvSpPr>
              <p:cNvPr id="480" name="Google Shape;480;p10"/>
              <p:cNvSpPr txBox="1"/>
              <p:nvPr/>
            </p:nvSpPr>
            <p:spPr>
              <a:xfrm>
                <a:off x="11037042" y="2370050"/>
                <a:ext cx="2694969"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B365D"/>
                  </a:buClr>
                  <a:buSzPts val="2200"/>
                  <a:buFont typeface="Calibri"/>
                  <a:buNone/>
                </a:pPr>
                <a:r>
                  <a:rPr lang="en-US" sz="2200" u="none" strike="noStrike" cap="none">
                    <a:solidFill>
                      <a:srgbClr val="1B365D"/>
                    </a:solidFill>
                    <a:latin typeface="Calibri"/>
                    <a:ea typeface="Calibri"/>
                    <a:cs typeface="Calibri"/>
                    <a:sym typeface="Calibri"/>
                  </a:rPr>
                  <a:t>Non-</a:t>
                </a:r>
                <a:r>
                  <a:rPr lang="en-US" sz="2200">
                    <a:solidFill>
                      <a:srgbClr val="1B365D"/>
                    </a:solidFill>
                    <a:latin typeface="Calibri"/>
                    <a:ea typeface="Calibri"/>
                    <a:cs typeface="Calibri"/>
                    <a:sym typeface="Calibri"/>
                  </a:rPr>
                  <a:t>T</a:t>
                </a:r>
                <a:r>
                  <a:rPr lang="en-US" sz="2200" u="none" strike="noStrike" cap="none">
                    <a:solidFill>
                      <a:srgbClr val="1B365D"/>
                    </a:solidFill>
                    <a:latin typeface="Calibri"/>
                    <a:ea typeface="Calibri"/>
                    <a:cs typeface="Calibri"/>
                    <a:sym typeface="Calibri"/>
                  </a:rPr>
                  <a:t>ribal land (75%)</a:t>
                </a:r>
                <a:endParaRPr/>
              </a:p>
            </p:txBody>
          </p:sp>
          <p:sp>
            <p:nvSpPr>
              <p:cNvPr id="481" name="Google Shape;481;p10"/>
              <p:cNvSpPr/>
              <p:nvPr/>
            </p:nvSpPr>
            <p:spPr>
              <a:xfrm>
                <a:off x="10764977" y="2474887"/>
                <a:ext cx="264733" cy="221215"/>
              </a:xfrm>
              <a:prstGeom prst="rect">
                <a:avLst/>
              </a:prstGeom>
              <a:solidFill>
                <a:srgbClr val="00905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u="none" strike="noStrike" cap="none">
                  <a:solidFill>
                    <a:srgbClr val="1B365D"/>
                  </a:solidFill>
                  <a:latin typeface="Calibri"/>
                  <a:ea typeface="Calibri"/>
                  <a:cs typeface="Calibri"/>
                  <a:sym typeface="Calibri"/>
                </a:endParaRPr>
              </a:p>
            </p:txBody>
          </p:sp>
        </p:grpSp>
      </p:grpSp>
    </p:spTree>
  </p:cSld>
  <p:clrMapOvr>
    <a:masterClrMapping/>
  </p:clrMapOvr>
</p:sld>
</file>

<file path=ppt/theme/theme1.xml><?xml version="1.0" encoding="utf-8"?>
<a:theme xmlns:a="http://schemas.openxmlformats.org/drawingml/2006/main" name="FredHutch_2023">
  <a:themeElements>
    <a:clrScheme name="FredHutch_2023">
      <a:dk1>
        <a:srgbClr val="1B365D"/>
      </a:dk1>
      <a:lt1>
        <a:srgbClr val="FFFFFF"/>
      </a:lt1>
      <a:dk2>
        <a:srgbClr val="1B365D"/>
      </a:dk2>
      <a:lt2>
        <a:srgbClr val="FFFFFF"/>
      </a:lt2>
      <a:accent1>
        <a:srgbClr val="1B365D"/>
      </a:accent1>
      <a:accent2>
        <a:srgbClr val="FFB500"/>
      </a:accent2>
      <a:accent3>
        <a:srgbClr val="00C1D5"/>
      </a:accent3>
      <a:accent4>
        <a:srgbClr val="AA4AC4"/>
      </a:accent4>
      <a:accent5>
        <a:srgbClr val="0A799A"/>
      </a:accent5>
      <a:accent6>
        <a:srgbClr val="F4F4F4"/>
      </a:accent6>
      <a:hlink>
        <a:srgbClr val="0A799A"/>
      </a:hlink>
      <a:folHlink>
        <a:srgbClr val="AA4AC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FredHutch_2023">
  <a:themeElements>
    <a:clrScheme name="FredHutch_2023">
      <a:dk1>
        <a:srgbClr val="1B365D"/>
      </a:dk1>
      <a:lt1>
        <a:srgbClr val="FFFFFF"/>
      </a:lt1>
      <a:dk2>
        <a:srgbClr val="1B365D"/>
      </a:dk2>
      <a:lt2>
        <a:srgbClr val="FFFFFF"/>
      </a:lt2>
      <a:accent1>
        <a:srgbClr val="1B365D"/>
      </a:accent1>
      <a:accent2>
        <a:srgbClr val="FFB500"/>
      </a:accent2>
      <a:accent3>
        <a:srgbClr val="00C1D5"/>
      </a:accent3>
      <a:accent4>
        <a:srgbClr val="AA4AC4"/>
      </a:accent4>
      <a:accent5>
        <a:srgbClr val="0A799A"/>
      </a:accent5>
      <a:accent6>
        <a:srgbClr val="F4F4F4"/>
      </a:accent6>
      <a:hlink>
        <a:srgbClr val="0A799A"/>
      </a:hlink>
      <a:folHlink>
        <a:srgbClr val="AA4AC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1755</Words>
  <Application>Microsoft Office PowerPoint</Application>
  <PresentationFormat>Widescreen</PresentationFormat>
  <Paragraphs>248</Paragraphs>
  <Slides>32</Slides>
  <Notes>32</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32</vt:i4>
      </vt:variant>
    </vt:vector>
  </HeadingPairs>
  <TitlesOfParts>
    <vt:vector size="41" baseType="lpstr">
      <vt:lpstr>Courier New</vt:lpstr>
      <vt:lpstr>Arial</vt:lpstr>
      <vt:lpstr>Lexend Deca SemiBold</vt:lpstr>
      <vt:lpstr>Times New Roman</vt:lpstr>
      <vt:lpstr>ADLaM Display</vt:lpstr>
      <vt:lpstr>Calibri</vt:lpstr>
      <vt:lpstr>Wingdings</vt:lpstr>
      <vt:lpstr>FredHutch_2023</vt:lpstr>
      <vt:lpstr>1_FredHutch_2023</vt:lpstr>
      <vt:lpstr>IndigeQuit American Indian and Alaska Native Cultural Adaptation of a Smartphone Application for Commercial Cigarette Smoking Cessation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IndigeQuit Culturally tailored app for AI/AN people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IndigeQuit.org</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Anita Veen</dc:creator>
  <cp:lastModifiedBy>susan@milkweedweb.com</cp:lastModifiedBy>
  <cp:revision>4</cp:revision>
  <dcterms:created xsi:type="dcterms:W3CDTF">2022-10-12T17:00:44Z</dcterms:created>
  <dcterms:modified xsi:type="dcterms:W3CDTF">2026-07-21T13:24:50Z</dcterms:modified>
</cp:coreProperties>
</file>