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3" r:id="rId4"/>
  </p:sldMasterIdLst>
  <p:notesMasterIdLst>
    <p:notesMasterId r:id="rId31"/>
  </p:notesMasterIdLst>
  <p:sldIdLst>
    <p:sldId id="883" r:id="rId5"/>
    <p:sldId id="717" r:id="rId6"/>
    <p:sldId id="763" r:id="rId7"/>
    <p:sldId id="884" r:id="rId8"/>
    <p:sldId id="889" r:id="rId9"/>
    <p:sldId id="886" r:id="rId10"/>
    <p:sldId id="887" r:id="rId11"/>
    <p:sldId id="895" r:id="rId12"/>
    <p:sldId id="888" r:id="rId13"/>
    <p:sldId id="890" r:id="rId14"/>
    <p:sldId id="301" r:id="rId15"/>
    <p:sldId id="755" r:id="rId16"/>
    <p:sldId id="751" r:id="rId17"/>
    <p:sldId id="752" r:id="rId18"/>
    <p:sldId id="533" r:id="rId19"/>
    <p:sldId id="754" r:id="rId20"/>
    <p:sldId id="444" r:id="rId21"/>
    <p:sldId id="894" r:id="rId22"/>
    <p:sldId id="880" r:id="rId23"/>
    <p:sldId id="885" r:id="rId24"/>
    <p:sldId id="881" r:id="rId25"/>
    <p:sldId id="892" r:id="rId26"/>
    <p:sldId id="893" r:id="rId27"/>
    <p:sldId id="781" r:id="rId28"/>
    <p:sldId id="719" r:id="rId29"/>
    <p:sldId id="270"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9345F95-C5C5-0DD6-E9C9-A3604696E495}" name="Jones Axtell, Morgan" initials="JAM" userId="S::morgan.JonesAxtell@mitchellhamline.edu::f158eb46-a1c1-42d8-9fb2-f108394a2eea" providerId="AD"/>
  <p188:author id="{5EB8C9C1-BCD0-C39D-E90A-95D4F0139D43}" name="Jones Axtell, Morgan" initials="JM" userId="S::morgan.jonesaxtell@mitchellhamline.edu::f158eb46-a1c1-42d8-9fb2-f108394a2ee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021E"/>
    <a:srgbClr val="802529"/>
    <a:srgbClr val="646569"/>
    <a:srgbClr val="F3F6FF"/>
    <a:srgbClr val="9BC1FF"/>
    <a:srgbClr val="6465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9848AF-F648-4350-8D9C-44B043CCD6B7}" v="76" dt="2026-06-17T16:30:10.447"/>
    <p1510:client id="{0C884C84-B218-40F9-B7A6-6545F2F744AE}" v="39" dt="2026-06-17T15:15:15.7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823" autoAdjust="0"/>
  </p:normalViewPr>
  <p:slideViewPr>
    <p:cSldViewPr snapToGrid="0">
      <p:cViewPr varScale="1">
        <p:scale>
          <a:sx n="58" d="100"/>
          <a:sy n="58" d="100"/>
        </p:scale>
        <p:origin x="744" y="5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lker, Colin" userId="aaa2e36a-306d-4981-9844-09aa0989766e" providerId="ADAL" clId="{E7FE304A-285E-4590-8470-E331379EC4D8}"/>
    <pc:docChg chg="undo custSel addSld delSld modSld sldOrd delMainMaster">
      <pc:chgData name="Welker, Colin" userId="aaa2e36a-306d-4981-9844-09aa0989766e" providerId="ADAL" clId="{E7FE304A-285E-4590-8470-E331379EC4D8}" dt="2026-06-17T16:30:10.447" v="2437" actId="14100"/>
      <pc:docMkLst>
        <pc:docMk/>
      </pc:docMkLst>
      <pc:sldChg chg="ord modNotesTx">
        <pc:chgData name="Welker, Colin" userId="aaa2e36a-306d-4981-9844-09aa0989766e" providerId="ADAL" clId="{E7FE304A-285E-4590-8470-E331379EC4D8}" dt="2026-06-15T14:29:14.269" v="504"/>
        <pc:sldMkLst>
          <pc:docMk/>
          <pc:sldMk cId="1987397706" sldId="301"/>
        </pc:sldMkLst>
      </pc:sldChg>
      <pc:sldChg chg="modSp add del mod">
        <pc:chgData name="Welker, Colin" userId="aaa2e36a-306d-4981-9844-09aa0989766e" providerId="ADAL" clId="{E7FE304A-285E-4590-8470-E331379EC4D8}" dt="2026-06-15T16:55:22.338" v="2327" actId="207"/>
        <pc:sldMkLst>
          <pc:docMk/>
          <pc:sldMk cId="985034793" sldId="444"/>
        </pc:sldMkLst>
        <pc:spChg chg="mod">
          <ac:chgData name="Welker, Colin" userId="aaa2e36a-306d-4981-9844-09aa0989766e" providerId="ADAL" clId="{E7FE304A-285E-4590-8470-E331379EC4D8}" dt="2026-06-15T16:55:22.338" v="2327" actId="207"/>
          <ac:spMkLst>
            <pc:docMk/>
            <pc:sldMk cId="985034793" sldId="444"/>
            <ac:spMk id="9" creationId="{B9FC3A50-4DA2-D94A-98CD-653863BF303E}"/>
          </ac:spMkLst>
        </pc:spChg>
      </pc:sldChg>
      <pc:sldChg chg="addSp modSp mod">
        <pc:chgData name="Welker, Colin" userId="aaa2e36a-306d-4981-9844-09aa0989766e" providerId="ADAL" clId="{E7FE304A-285E-4590-8470-E331379EC4D8}" dt="2026-06-15T18:07:09.613" v="2417" actId="207"/>
        <pc:sldMkLst>
          <pc:docMk/>
          <pc:sldMk cId="962441623" sldId="533"/>
        </pc:sldMkLst>
        <pc:spChg chg="mod">
          <ac:chgData name="Welker, Colin" userId="aaa2e36a-306d-4981-9844-09aa0989766e" providerId="ADAL" clId="{E7FE304A-285E-4590-8470-E331379EC4D8}" dt="2026-06-15T18:07:09.613" v="2417" actId="207"/>
          <ac:spMkLst>
            <pc:docMk/>
            <pc:sldMk cId="962441623" sldId="533"/>
            <ac:spMk id="2" creationId="{00000000-0000-0000-0000-000000000000}"/>
          </ac:spMkLst>
        </pc:spChg>
        <pc:spChg chg="mod">
          <ac:chgData name="Welker, Colin" userId="aaa2e36a-306d-4981-9844-09aa0989766e" providerId="ADAL" clId="{E7FE304A-285E-4590-8470-E331379EC4D8}" dt="2026-06-15T16:49:57.278" v="2324" actId="404"/>
          <ac:spMkLst>
            <pc:docMk/>
            <pc:sldMk cId="962441623" sldId="533"/>
            <ac:spMk id="9" creationId="{251B4745-867C-4A13-A12F-ECD4C3CCF0E1}"/>
          </ac:spMkLst>
        </pc:spChg>
        <pc:picChg chg="add mod modCrop">
          <ac:chgData name="Welker, Colin" userId="aaa2e36a-306d-4981-9844-09aa0989766e" providerId="ADAL" clId="{E7FE304A-285E-4590-8470-E331379EC4D8}" dt="2026-06-15T18:06:48.659" v="2402" actId="1076"/>
          <ac:picMkLst>
            <pc:docMk/>
            <pc:sldMk cId="962441623" sldId="533"/>
            <ac:picMk id="5" creationId="{8F5CA280-EF03-1859-F0CB-647EDA95A267}"/>
          </ac:picMkLst>
        </pc:picChg>
      </pc:sldChg>
      <pc:sldChg chg="addSp modSp mod ord modClrScheme chgLayout modNotesTx">
        <pc:chgData name="Welker, Colin" userId="aaa2e36a-306d-4981-9844-09aa0989766e" providerId="ADAL" clId="{E7FE304A-285E-4590-8470-E331379EC4D8}" dt="2026-06-15T16:05:03.652" v="1656"/>
        <pc:sldMkLst>
          <pc:docMk/>
          <pc:sldMk cId="2993591391" sldId="717"/>
        </pc:sldMkLst>
        <pc:spChg chg="mod">
          <ac:chgData name="Welker, Colin" userId="aaa2e36a-306d-4981-9844-09aa0989766e" providerId="ADAL" clId="{E7FE304A-285E-4590-8470-E331379EC4D8}" dt="2026-06-15T16:00:12.008" v="1652" actId="26606"/>
          <ac:spMkLst>
            <pc:docMk/>
            <pc:sldMk cId="2993591391" sldId="717"/>
            <ac:spMk id="2" creationId="{00000000-0000-0000-0000-000000000000}"/>
          </ac:spMkLst>
        </pc:spChg>
        <pc:spChg chg="mod">
          <ac:chgData name="Welker, Colin" userId="aaa2e36a-306d-4981-9844-09aa0989766e" providerId="ADAL" clId="{E7FE304A-285E-4590-8470-E331379EC4D8}" dt="2026-06-15T16:00:12.008" v="1652" actId="26606"/>
          <ac:spMkLst>
            <pc:docMk/>
            <pc:sldMk cId="2993591391" sldId="717"/>
            <ac:spMk id="3" creationId="{4F8CBA59-D4FC-430F-80EB-C11CC25F953B}"/>
          </ac:spMkLst>
        </pc:spChg>
        <pc:spChg chg="mod">
          <ac:chgData name="Welker, Colin" userId="aaa2e36a-306d-4981-9844-09aa0989766e" providerId="ADAL" clId="{E7FE304A-285E-4590-8470-E331379EC4D8}" dt="2026-06-15T16:00:12.008" v="1652" actId="26606"/>
          <ac:spMkLst>
            <pc:docMk/>
            <pc:sldMk cId="2993591391" sldId="717"/>
            <ac:spMk id="4" creationId="{BF1438B2-1A6B-4FAA-BEBF-192B327659FF}"/>
          </ac:spMkLst>
        </pc:spChg>
        <pc:picChg chg="mod ord">
          <ac:chgData name="Welker, Colin" userId="aaa2e36a-306d-4981-9844-09aa0989766e" providerId="ADAL" clId="{E7FE304A-285E-4590-8470-E331379EC4D8}" dt="2026-06-15T16:00:12.008" v="1652" actId="26606"/>
          <ac:picMkLst>
            <pc:docMk/>
            <pc:sldMk cId="2993591391" sldId="717"/>
            <ac:picMk id="7" creationId="{00000000-0000-0000-0000-000000000000}"/>
          </ac:picMkLst>
        </pc:picChg>
        <pc:picChg chg="add mod">
          <ac:chgData name="Welker, Colin" userId="aaa2e36a-306d-4981-9844-09aa0989766e" providerId="ADAL" clId="{E7FE304A-285E-4590-8470-E331379EC4D8}" dt="2026-06-15T16:00:12.008" v="1652" actId="26606"/>
          <ac:picMkLst>
            <pc:docMk/>
            <pc:sldMk cId="2993591391" sldId="717"/>
            <ac:picMk id="2050" creationId="{5E94FB88-F7DB-D45B-955C-34E5B765B2DC}"/>
          </ac:picMkLst>
        </pc:picChg>
      </pc:sldChg>
      <pc:sldChg chg="ord">
        <pc:chgData name="Welker, Colin" userId="aaa2e36a-306d-4981-9844-09aa0989766e" providerId="ADAL" clId="{E7FE304A-285E-4590-8470-E331379EC4D8}" dt="2026-06-15T16:05:25.792" v="1658"/>
        <pc:sldMkLst>
          <pc:docMk/>
          <pc:sldMk cId="4033555101" sldId="719"/>
        </pc:sldMkLst>
      </pc:sldChg>
      <pc:sldChg chg="addSp delSp modSp mod">
        <pc:chgData name="Welker, Colin" userId="aaa2e36a-306d-4981-9844-09aa0989766e" providerId="ADAL" clId="{E7FE304A-285E-4590-8470-E331379EC4D8}" dt="2026-06-15T15:09:11.538" v="1347" actId="14100"/>
        <pc:sldMkLst>
          <pc:docMk/>
          <pc:sldMk cId="3303338807" sldId="751"/>
        </pc:sldMkLst>
        <pc:spChg chg="mod">
          <ac:chgData name="Welker, Colin" userId="aaa2e36a-306d-4981-9844-09aa0989766e" providerId="ADAL" clId="{E7FE304A-285E-4590-8470-E331379EC4D8}" dt="2026-06-15T14:58:59.607" v="1335" actId="207"/>
          <ac:spMkLst>
            <pc:docMk/>
            <pc:sldMk cId="3303338807" sldId="751"/>
            <ac:spMk id="3" creationId="{00000000-0000-0000-0000-000000000000}"/>
          </ac:spMkLst>
        </pc:spChg>
        <pc:spChg chg="mod">
          <ac:chgData name="Welker, Colin" userId="aaa2e36a-306d-4981-9844-09aa0989766e" providerId="ADAL" clId="{E7FE304A-285E-4590-8470-E331379EC4D8}" dt="2026-06-15T15:09:11.538" v="1347" actId="14100"/>
          <ac:spMkLst>
            <pc:docMk/>
            <pc:sldMk cId="3303338807" sldId="751"/>
            <ac:spMk id="10" creationId="{7E85BB1B-C71D-C61D-827C-C6526066E8CF}"/>
          </ac:spMkLst>
        </pc:spChg>
        <pc:spChg chg="add mod">
          <ac:chgData name="Welker, Colin" userId="aaa2e36a-306d-4981-9844-09aa0989766e" providerId="ADAL" clId="{E7FE304A-285E-4590-8470-E331379EC4D8}" dt="2026-06-15T15:08:54.211" v="1344" actId="14100"/>
          <ac:spMkLst>
            <pc:docMk/>
            <pc:sldMk cId="3303338807" sldId="751"/>
            <ac:spMk id="13" creationId="{E655C9FA-2D59-DAF8-3DDE-AA9152E78A2C}"/>
          </ac:spMkLst>
        </pc:spChg>
      </pc:sldChg>
      <pc:sldChg chg="modSp mod">
        <pc:chgData name="Welker, Colin" userId="aaa2e36a-306d-4981-9844-09aa0989766e" providerId="ADAL" clId="{E7FE304A-285E-4590-8470-E331379EC4D8}" dt="2026-06-15T14:58:50.587" v="1334" actId="207"/>
        <pc:sldMkLst>
          <pc:docMk/>
          <pc:sldMk cId="2860570973" sldId="752"/>
        </pc:sldMkLst>
        <pc:spChg chg="mod">
          <ac:chgData name="Welker, Colin" userId="aaa2e36a-306d-4981-9844-09aa0989766e" providerId="ADAL" clId="{E7FE304A-285E-4590-8470-E331379EC4D8}" dt="2026-06-15T14:58:50.587" v="1334" actId="207"/>
          <ac:spMkLst>
            <pc:docMk/>
            <pc:sldMk cId="2860570973" sldId="752"/>
            <ac:spMk id="3" creationId="{00000000-0000-0000-0000-000000000000}"/>
          </ac:spMkLst>
        </pc:spChg>
      </pc:sldChg>
      <pc:sldChg chg="addSp modSp mod modClrScheme chgLayout">
        <pc:chgData name="Welker, Colin" userId="aaa2e36a-306d-4981-9844-09aa0989766e" providerId="ADAL" clId="{E7FE304A-285E-4590-8470-E331379EC4D8}" dt="2026-06-15T18:07:22.790" v="2419" actId="20577"/>
        <pc:sldMkLst>
          <pc:docMk/>
          <pc:sldMk cId="1353539621" sldId="754"/>
        </pc:sldMkLst>
        <pc:spChg chg="mod">
          <ac:chgData name="Welker, Colin" userId="aaa2e36a-306d-4981-9844-09aa0989766e" providerId="ADAL" clId="{E7FE304A-285E-4590-8470-E331379EC4D8}" dt="2026-06-15T18:07:22.790" v="2419" actId="20577"/>
          <ac:spMkLst>
            <pc:docMk/>
            <pc:sldMk cId="1353539621" sldId="754"/>
            <ac:spMk id="2" creationId="{00000000-0000-0000-0000-000000000000}"/>
          </ac:spMkLst>
        </pc:spChg>
        <pc:spChg chg="mod ord">
          <ac:chgData name="Welker, Colin" userId="aaa2e36a-306d-4981-9844-09aa0989766e" providerId="ADAL" clId="{E7FE304A-285E-4590-8470-E331379EC4D8}" dt="2026-06-15T15:15:09.161" v="1498" actId="20577"/>
          <ac:spMkLst>
            <pc:docMk/>
            <pc:sldMk cId="1353539621" sldId="754"/>
            <ac:spMk id="3" creationId="{00000000-0000-0000-0000-000000000000}"/>
          </ac:spMkLst>
        </pc:spChg>
        <pc:spChg chg="mod">
          <ac:chgData name="Welker, Colin" userId="aaa2e36a-306d-4981-9844-09aa0989766e" providerId="ADAL" clId="{E7FE304A-285E-4590-8470-E331379EC4D8}" dt="2026-06-15T15:13:55.388" v="1351" actId="26606"/>
          <ac:spMkLst>
            <pc:docMk/>
            <pc:sldMk cId="1353539621" sldId="754"/>
            <ac:spMk id="4" creationId="{4A13707D-51A8-418D-817F-A96EC30CEFEC}"/>
          </ac:spMkLst>
        </pc:spChg>
        <pc:spChg chg="mod">
          <ac:chgData name="Welker, Colin" userId="aaa2e36a-306d-4981-9844-09aa0989766e" providerId="ADAL" clId="{E7FE304A-285E-4590-8470-E331379EC4D8}" dt="2026-06-15T15:13:55.388" v="1351" actId="26606"/>
          <ac:spMkLst>
            <pc:docMk/>
            <pc:sldMk cId="1353539621" sldId="754"/>
            <ac:spMk id="5" creationId="{9B01B88E-7CB2-472B-84F4-1548836D7D62}"/>
          </ac:spMkLst>
        </pc:spChg>
        <pc:picChg chg="add mod">
          <ac:chgData name="Welker, Colin" userId="aaa2e36a-306d-4981-9844-09aa0989766e" providerId="ADAL" clId="{E7FE304A-285E-4590-8470-E331379EC4D8}" dt="2026-06-15T16:41:58.921" v="2129" actId="14100"/>
          <ac:picMkLst>
            <pc:docMk/>
            <pc:sldMk cId="1353539621" sldId="754"/>
            <ac:picMk id="6" creationId="{315F32DD-B66A-5F12-6D1F-79E1FA1DC325}"/>
          </ac:picMkLst>
        </pc:picChg>
      </pc:sldChg>
      <pc:sldChg chg="modSp mod modNotesTx">
        <pc:chgData name="Welker, Colin" userId="aaa2e36a-306d-4981-9844-09aa0989766e" providerId="ADAL" clId="{E7FE304A-285E-4590-8470-E331379EC4D8}" dt="2026-06-15T16:39:21.326" v="2128" actId="5793"/>
        <pc:sldMkLst>
          <pc:docMk/>
          <pc:sldMk cId="2945593418" sldId="755"/>
        </pc:sldMkLst>
        <pc:spChg chg="mod">
          <ac:chgData name="Welker, Colin" userId="aaa2e36a-306d-4981-9844-09aa0989766e" providerId="ADAL" clId="{E7FE304A-285E-4590-8470-E331379EC4D8}" dt="2026-06-15T16:39:21.326" v="2128" actId="5793"/>
          <ac:spMkLst>
            <pc:docMk/>
            <pc:sldMk cId="2945593418" sldId="755"/>
            <ac:spMk id="3" creationId="{00000000-0000-0000-0000-000000000000}"/>
          </ac:spMkLst>
        </pc:spChg>
        <pc:spChg chg="mod">
          <ac:chgData name="Welker, Colin" userId="aaa2e36a-306d-4981-9844-09aa0989766e" providerId="ADAL" clId="{E7FE304A-285E-4590-8470-E331379EC4D8}" dt="2026-06-15T15:00:33.478" v="1337" actId="20577"/>
          <ac:spMkLst>
            <pc:docMk/>
            <pc:sldMk cId="2945593418" sldId="755"/>
            <ac:spMk id="4" creationId="{4A13707D-51A8-418D-817F-A96EC30CEFEC}"/>
          </ac:spMkLst>
        </pc:spChg>
      </pc:sldChg>
      <pc:sldChg chg="ord">
        <pc:chgData name="Welker, Colin" userId="aaa2e36a-306d-4981-9844-09aa0989766e" providerId="ADAL" clId="{E7FE304A-285E-4590-8470-E331379EC4D8}" dt="2026-06-15T16:05:50.113" v="1660"/>
        <pc:sldMkLst>
          <pc:docMk/>
          <pc:sldMk cId="1805624434" sldId="763"/>
        </pc:sldMkLst>
      </pc:sldChg>
      <pc:sldChg chg="add del">
        <pc:chgData name="Welker, Colin" userId="aaa2e36a-306d-4981-9844-09aa0989766e" providerId="ADAL" clId="{E7FE304A-285E-4590-8470-E331379EC4D8}" dt="2026-06-04T17:41:51.094" v="16" actId="47"/>
        <pc:sldMkLst>
          <pc:docMk/>
          <pc:sldMk cId="1124385700" sldId="781"/>
        </pc:sldMkLst>
      </pc:sldChg>
      <pc:sldChg chg="modNotesTx">
        <pc:chgData name="Welker, Colin" userId="aaa2e36a-306d-4981-9844-09aa0989766e" providerId="ADAL" clId="{E7FE304A-285E-4590-8470-E331379EC4D8}" dt="2026-06-15T16:45:08.644" v="2202" actId="20577"/>
        <pc:sldMkLst>
          <pc:docMk/>
          <pc:sldMk cId="3178751108" sldId="868"/>
        </pc:sldMkLst>
      </pc:sldChg>
      <pc:sldChg chg="addSp delSp modSp mod ord modNotes modNotesTx">
        <pc:chgData name="Welker, Colin" userId="aaa2e36a-306d-4981-9844-09aa0989766e" providerId="ADAL" clId="{E7FE304A-285E-4590-8470-E331379EC4D8}" dt="2026-06-15T18:05:49.602" v="2351" actId="1076"/>
        <pc:sldMkLst>
          <pc:docMk/>
          <pc:sldMk cId="2312857312" sldId="880"/>
        </pc:sldMkLst>
        <pc:spChg chg="mod">
          <ac:chgData name="Welker, Colin" userId="aaa2e36a-306d-4981-9844-09aa0989766e" providerId="ADAL" clId="{E7FE304A-285E-4590-8470-E331379EC4D8}" dt="2026-06-15T18:05:49.602" v="2351" actId="1076"/>
          <ac:spMkLst>
            <pc:docMk/>
            <pc:sldMk cId="2312857312" sldId="880"/>
            <ac:spMk id="3" creationId="{00000000-0000-0000-0000-000000000000}"/>
          </ac:spMkLst>
        </pc:spChg>
        <pc:spChg chg="add mod">
          <ac:chgData name="Welker, Colin" userId="aaa2e36a-306d-4981-9844-09aa0989766e" providerId="ADAL" clId="{E7FE304A-285E-4590-8470-E331379EC4D8}" dt="2026-06-15T16:59:42.975" v="2347" actId="14100"/>
          <ac:spMkLst>
            <pc:docMk/>
            <pc:sldMk cId="2312857312" sldId="880"/>
            <ac:spMk id="9" creationId="{55AB5176-EE47-9035-28E7-A43D6B00F4CB}"/>
          </ac:spMkLst>
        </pc:spChg>
        <pc:spChg chg="add mod">
          <ac:chgData name="Welker, Colin" userId="aaa2e36a-306d-4981-9844-09aa0989766e" providerId="ADAL" clId="{E7FE304A-285E-4590-8470-E331379EC4D8}" dt="2026-06-15T17:00:01.526" v="2350" actId="1076"/>
          <ac:spMkLst>
            <pc:docMk/>
            <pc:sldMk cId="2312857312" sldId="880"/>
            <ac:spMk id="10" creationId="{4AFA8EC2-1C81-0076-DBAF-23314DE264D9}"/>
          </ac:spMkLst>
        </pc:spChg>
        <pc:picChg chg="add mod">
          <ac:chgData name="Welker, Colin" userId="aaa2e36a-306d-4981-9844-09aa0989766e" providerId="ADAL" clId="{E7FE304A-285E-4590-8470-E331379EC4D8}" dt="2026-06-15T16:59:36.031" v="2344" actId="1076"/>
          <ac:picMkLst>
            <pc:docMk/>
            <pc:sldMk cId="2312857312" sldId="880"/>
            <ac:picMk id="4" creationId="{B57D21D2-188B-8BD1-8B72-F6C5907A4D71}"/>
          </ac:picMkLst>
        </pc:picChg>
      </pc:sldChg>
      <pc:sldChg chg="addSp delSp modSp new mod ord modClrScheme chgLayout modNotes modNotesTx">
        <pc:chgData name="Welker, Colin" userId="aaa2e36a-306d-4981-9844-09aa0989766e" providerId="ADAL" clId="{E7FE304A-285E-4590-8470-E331379EC4D8}" dt="2026-06-15T16:37:41.277" v="2126" actId="27636"/>
        <pc:sldMkLst>
          <pc:docMk/>
          <pc:sldMk cId="993819018" sldId="881"/>
        </pc:sldMkLst>
        <pc:spChg chg="mod">
          <ac:chgData name="Welker, Colin" userId="aaa2e36a-306d-4981-9844-09aa0989766e" providerId="ADAL" clId="{E7FE304A-285E-4590-8470-E331379EC4D8}" dt="2026-06-15T15:43:19.197" v="1586" actId="26606"/>
          <ac:spMkLst>
            <pc:docMk/>
            <pc:sldMk cId="993819018" sldId="881"/>
            <ac:spMk id="2" creationId="{A6284042-E856-6262-106A-1CCD42D37F1D}"/>
          </ac:spMkLst>
        </pc:spChg>
        <pc:spChg chg="mod ord">
          <ac:chgData name="Welker, Colin" userId="aaa2e36a-306d-4981-9844-09aa0989766e" providerId="ADAL" clId="{E7FE304A-285E-4590-8470-E331379EC4D8}" dt="2026-06-15T15:43:19.197" v="1586" actId="26606"/>
          <ac:spMkLst>
            <pc:docMk/>
            <pc:sldMk cId="993819018" sldId="881"/>
            <ac:spMk id="3" creationId="{AD5A1FBA-E26B-5228-DC80-D53EEC889793}"/>
          </ac:spMkLst>
        </pc:spChg>
        <pc:spChg chg="mod ord">
          <ac:chgData name="Welker, Colin" userId="aaa2e36a-306d-4981-9844-09aa0989766e" providerId="ADAL" clId="{E7FE304A-285E-4590-8470-E331379EC4D8}" dt="2026-06-15T15:43:19.197" v="1586" actId="26606"/>
          <ac:spMkLst>
            <pc:docMk/>
            <pc:sldMk cId="993819018" sldId="881"/>
            <ac:spMk id="4" creationId="{6A477C90-B9D2-89A6-60B9-295B1B9D559F}"/>
          </ac:spMkLst>
        </pc:spChg>
        <pc:spChg chg="mod ord">
          <ac:chgData name="Welker, Colin" userId="aaa2e36a-306d-4981-9844-09aa0989766e" providerId="ADAL" clId="{E7FE304A-285E-4590-8470-E331379EC4D8}" dt="2026-06-15T16:37:41.277" v="2126" actId="27636"/>
          <ac:spMkLst>
            <pc:docMk/>
            <pc:sldMk cId="993819018" sldId="881"/>
            <ac:spMk id="5" creationId="{0E73EED9-3680-6960-3512-E8174DEB3D86}"/>
          </ac:spMkLst>
        </pc:spChg>
      </pc:sldChg>
      <pc:sldChg chg="addSp modSp new mod">
        <pc:chgData name="Welker, Colin" userId="aaa2e36a-306d-4981-9844-09aa0989766e" providerId="ADAL" clId="{E7FE304A-285E-4590-8470-E331379EC4D8}" dt="2026-06-15T14:11:13.321" v="298" actId="1076"/>
        <pc:sldMkLst>
          <pc:docMk/>
          <pc:sldMk cId="1070005303" sldId="883"/>
        </pc:sldMkLst>
        <pc:spChg chg="add mod">
          <ac:chgData name="Welker, Colin" userId="aaa2e36a-306d-4981-9844-09aa0989766e" providerId="ADAL" clId="{E7FE304A-285E-4590-8470-E331379EC4D8}" dt="2026-06-15T14:11:13.321" v="298" actId="1076"/>
          <ac:spMkLst>
            <pc:docMk/>
            <pc:sldMk cId="1070005303" sldId="883"/>
            <ac:spMk id="5" creationId="{901D66AD-5BBC-496F-924A-1D834F297974}"/>
          </ac:spMkLst>
        </pc:spChg>
      </pc:sldChg>
      <pc:sldChg chg="addSp modSp new mod">
        <pc:chgData name="Welker, Colin" userId="aaa2e36a-306d-4981-9844-09aa0989766e" providerId="ADAL" clId="{E7FE304A-285E-4590-8470-E331379EC4D8}" dt="2026-06-15T14:07:06.646" v="296" actId="1076"/>
        <pc:sldMkLst>
          <pc:docMk/>
          <pc:sldMk cId="4281646921" sldId="884"/>
        </pc:sldMkLst>
        <pc:spChg chg="add mod">
          <ac:chgData name="Welker, Colin" userId="aaa2e36a-306d-4981-9844-09aa0989766e" providerId="ADAL" clId="{E7FE304A-285E-4590-8470-E331379EC4D8}" dt="2026-06-15T14:07:06.646" v="296" actId="1076"/>
          <ac:spMkLst>
            <pc:docMk/>
            <pc:sldMk cId="4281646921" sldId="884"/>
            <ac:spMk id="4" creationId="{8CF28815-E3CF-C56E-28C5-C8EB3FE95400}"/>
          </ac:spMkLst>
        </pc:spChg>
      </pc:sldChg>
      <pc:sldChg chg="modSp add mod">
        <pc:chgData name="Welker, Colin" userId="aaa2e36a-306d-4981-9844-09aa0989766e" providerId="ADAL" clId="{E7FE304A-285E-4590-8470-E331379EC4D8}" dt="2026-06-15T14:30:37.830" v="546" actId="313"/>
        <pc:sldMkLst>
          <pc:docMk/>
          <pc:sldMk cId="1467861535" sldId="885"/>
        </pc:sldMkLst>
        <pc:spChg chg="mod">
          <ac:chgData name="Welker, Colin" userId="aaa2e36a-306d-4981-9844-09aa0989766e" providerId="ADAL" clId="{E7FE304A-285E-4590-8470-E331379EC4D8}" dt="2026-06-15T14:30:37.830" v="546" actId="313"/>
          <ac:spMkLst>
            <pc:docMk/>
            <pc:sldMk cId="1467861535" sldId="885"/>
            <ac:spMk id="4" creationId="{CD5B0FD0-3A27-889B-4860-F9476495FC84}"/>
          </ac:spMkLst>
        </pc:spChg>
      </pc:sldChg>
      <pc:sldChg chg="addSp delSp modSp add mod modNotes modNotesTx">
        <pc:chgData name="Welker, Colin" userId="aaa2e36a-306d-4981-9844-09aa0989766e" providerId="ADAL" clId="{E7FE304A-285E-4590-8470-E331379EC4D8}" dt="2026-06-15T16:07:18.822" v="1664" actId="1076"/>
        <pc:sldMkLst>
          <pc:docMk/>
          <pc:sldMk cId="2010219763" sldId="886"/>
        </pc:sldMkLst>
        <pc:spChg chg="mod">
          <ac:chgData name="Welker, Colin" userId="aaa2e36a-306d-4981-9844-09aa0989766e" providerId="ADAL" clId="{E7FE304A-285E-4590-8470-E331379EC4D8}" dt="2026-06-15T14:16:42.807" v="397" actId="313"/>
          <ac:spMkLst>
            <pc:docMk/>
            <pc:sldMk cId="2010219763" sldId="886"/>
            <ac:spMk id="2" creationId="{E62BBAE2-20B4-41DA-FAD0-1D7387D5404D}"/>
          </ac:spMkLst>
        </pc:spChg>
        <pc:spChg chg="mod">
          <ac:chgData name="Welker, Colin" userId="aaa2e36a-306d-4981-9844-09aa0989766e" providerId="ADAL" clId="{E7FE304A-285E-4590-8470-E331379EC4D8}" dt="2026-06-15T16:06:58.071" v="1661" actId="20577"/>
          <ac:spMkLst>
            <pc:docMk/>
            <pc:sldMk cId="2010219763" sldId="886"/>
            <ac:spMk id="3" creationId="{4DE8633D-1207-F5E4-37B0-00967B3AAB31}"/>
          </ac:spMkLst>
        </pc:spChg>
        <pc:picChg chg="add mod modCrop">
          <ac:chgData name="Welker, Colin" userId="aaa2e36a-306d-4981-9844-09aa0989766e" providerId="ADAL" clId="{E7FE304A-285E-4590-8470-E331379EC4D8}" dt="2026-06-15T16:07:18.822" v="1664" actId="1076"/>
          <ac:picMkLst>
            <pc:docMk/>
            <pc:sldMk cId="2010219763" sldId="886"/>
            <ac:picMk id="5" creationId="{A0400F91-EA4C-E3B7-3A13-2AE0E9B6EB12}"/>
          </ac:picMkLst>
        </pc:picChg>
        <pc:picChg chg="add mod modCrop">
          <ac:chgData name="Welker, Colin" userId="aaa2e36a-306d-4981-9844-09aa0989766e" providerId="ADAL" clId="{E7FE304A-285E-4590-8470-E331379EC4D8}" dt="2026-06-15T16:07:14.182" v="1663" actId="1076"/>
          <ac:picMkLst>
            <pc:docMk/>
            <pc:sldMk cId="2010219763" sldId="886"/>
            <ac:picMk id="10" creationId="{0F89FD67-365F-EF40-2B25-4A741067DFEE}"/>
          </ac:picMkLst>
        </pc:picChg>
      </pc:sldChg>
      <pc:sldChg chg="addSp delSp modSp add mod">
        <pc:chgData name="Welker, Colin" userId="aaa2e36a-306d-4981-9844-09aa0989766e" providerId="ADAL" clId="{E7FE304A-285E-4590-8470-E331379EC4D8}" dt="2026-06-15T14:23:49.963" v="424" actId="14100"/>
        <pc:sldMkLst>
          <pc:docMk/>
          <pc:sldMk cId="3797825277" sldId="887"/>
        </pc:sldMkLst>
        <pc:picChg chg="add mod">
          <ac:chgData name="Welker, Colin" userId="aaa2e36a-306d-4981-9844-09aa0989766e" providerId="ADAL" clId="{E7FE304A-285E-4590-8470-E331379EC4D8}" dt="2026-06-15T14:23:49.963" v="424" actId="14100"/>
          <ac:picMkLst>
            <pc:docMk/>
            <pc:sldMk cId="3797825277" sldId="887"/>
            <ac:picMk id="16" creationId="{4EEA8CD5-CC78-A74B-E4D7-69F06F284307}"/>
          </ac:picMkLst>
        </pc:picChg>
        <pc:picChg chg="add mod">
          <ac:chgData name="Welker, Colin" userId="aaa2e36a-306d-4981-9844-09aa0989766e" providerId="ADAL" clId="{E7FE304A-285E-4590-8470-E331379EC4D8}" dt="2026-06-15T14:23:44.500" v="423" actId="14100"/>
          <ac:picMkLst>
            <pc:docMk/>
            <pc:sldMk cId="3797825277" sldId="887"/>
            <ac:picMk id="18" creationId="{E47DCB19-E938-9ECA-AF67-BDB5FE378845}"/>
          </ac:picMkLst>
        </pc:picChg>
      </pc:sldChg>
      <pc:sldChg chg="addSp delSp modSp add mod">
        <pc:chgData name="Welker, Colin" userId="aaa2e36a-306d-4981-9844-09aa0989766e" providerId="ADAL" clId="{E7FE304A-285E-4590-8470-E331379EC4D8}" dt="2026-06-15T14:27:53.581" v="456" actId="1076"/>
        <pc:sldMkLst>
          <pc:docMk/>
          <pc:sldMk cId="575815227" sldId="888"/>
        </pc:sldMkLst>
        <pc:picChg chg="add mod">
          <ac:chgData name="Welker, Colin" userId="aaa2e36a-306d-4981-9844-09aa0989766e" providerId="ADAL" clId="{E7FE304A-285E-4590-8470-E331379EC4D8}" dt="2026-06-15T14:25:43.501" v="437" actId="1076"/>
          <ac:picMkLst>
            <pc:docMk/>
            <pc:sldMk cId="575815227" sldId="888"/>
            <ac:picMk id="5" creationId="{0EFF2FC8-E26C-8778-8F50-D30E33DF2F07}"/>
          </ac:picMkLst>
        </pc:picChg>
        <pc:picChg chg="add mod">
          <ac:chgData name="Welker, Colin" userId="aaa2e36a-306d-4981-9844-09aa0989766e" providerId="ADAL" clId="{E7FE304A-285E-4590-8470-E331379EC4D8}" dt="2026-06-15T14:24:35.452" v="436" actId="1076"/>
          <ac:picMkLst>
            <pc:docMk/>
            <pc:sldMk cId="575815227" sldId="888"/>
            <ac:picMk id="9" creationId="{A76B686D-EBF4-4664-9893-14AF8A1A8C72}"/>
          </ac:picMkLst>
        </pc:picChg>
        <pc:picChg chg="add mod modCrop">
          <ac:chgData name="Welker, Colin" userId="aaa2e36a-306d-4981-9844-09aa0989766e" providerId="ADAL" clId="{E7FE304A-285E-4590-8470-E331379EC4D8}" dt="2026-06-15T14:27:53.581" v="456" actId="1076"/>
          <ac:picMkLst>
            <pc:docMk/>
            <pc:sldMk cId="575815227" sldId="888"/>
            <ac:picMk id="14" creationId="{C663C7AD-61DB-DE41-F90E-75CB12795F24}"/>
          </ac:picMkLst>
        </pc:picChg>
      </pc:sldChg>
      <pc:sldChg chg="modSp add mod">
        <pc:chgData name="Welker, Colin" userId="aaa2e36a-306d-4981-9844-09aa0989766e" providerId="ADAL" clId="{E7FE304A-285E-4590-8470-E331379EC4D8}" dt="2026-06-15T14:28:52.211" v="484" actId="1076"/>
        <pc:sldMkLst>
          <pc:docMk/>
          <pc:sldMk cId="758346749" sldId="889"/>
        </pc:sldMkLst>
        <pc:spChg chg="mod">
          <ac:chgData name="Welker, Colin" userId="aaa2e36a-306d-4981-9844-09aa0989766e" providerId="ADAL" clId="{E7FE304A-285E-4590-8470-E331379EC4D8}" dt="2026-06-15T14:28:52.211" v="484" actId="1076"/>
          <ac:spMkLst>
            <pc:docMk/>
            <pc:sldMk cId="758346749" sldId="889"/>
            <ac:spMk id="4" creationId="{53788EB8-B927-2B5B-8001-0AB3B34A9CD5}"/>
          </ac:spMkLst>
        </pc:spChg>
      </pc:sldChg>
      <pc:sldChg chg="modSp add mod">
        <pc:chgData name="Welker, Colin" userId="aaa2e36a-306d-4981-9844-09aa0989766e" providerId="ADAL" clId="{E7FE304A-285E-4590-8470-E331379EC4D8}" dt="2026-06-15T14:29:05.777" v="502" actId="20577"/>
        <pc:sldMkLst>
          <pc:docMk/>
          <pc:sldMk cId="2073930884" sldId="890"/>
        </pc:sldMkLst>
        <pc:spChg chg="mod">
          <ac:chgData name="Welker, Colin" userId="aaa2e36a-306d-4981-9844-09aa0989766e" providerId="ADAL" clId="{E7FE304A-285E-4590-8470-E331379EC4D8}" dt="2026-06-15T14:29:05.777" v="502" actId="20577"/>
          <ac:spMkLst>
            <pc:docMk/>
            <pc:sldMk cId="2073930884" sldId="890"/>
            <ac:spMk id="4" creationId="{F7104F08-A7C3-F0B8-26C1-8B8BCA74F977}"/>
          </ac:spMkLst>
        </pc:spChg>
      </pc:sldChg>
      <pc:sldChg chg="addSp delSp modSp add mod modNotes modNotesTx">
        <pc:chgData name="Welker, Colin" userId="aaa2e36a-306d-4981-9844-09aa0989766e" providerId="ADAL" clId="{E7FE304A-285E-4590-8470-E331379EC4D8}" dt="2026-06-15T16:28:17.384" v="1741" actId="26606"/>
        <pc:sldMkLst>
          <pc:docMk/>
          <pc:sldMk cId="337912931" sldId="892"/>
        </pc:sldMkLst>
        <pc:spChg chg="mod">
          <ac:chgData name="Welker, Colin" userId="aaa2e36a-306d-4981-9844-09aa0989766e" providerId="ADAL" clId="{E7FE304A-285E-4590-8470-E331379EC4D8}" dt="2026-06-15T16:28:06.839" v="1740" actId="26606"/>
          <ac:spMkLst>
            <pc:docMk/>
            <pc:sldMk cId="337912931" sldId="892"/>
            <ac:spMk id="2" creationId="{39AC8CE1-9FC2-B953-4A44-6A99D13DEBD6}"/>
          </ac:spMkLst>
        </pc:spChg>
        <pc:spChg chg="mod">
          <ac:chgData name="Welker, Colin" userId="aaa2e36a-306d-4981-9844-09aa0989766e" providerId="ADAL" clId="{E7FE304A-285E-4590-8470-E331379EC4D8}" dt="2026-06-15T16:28:06.839" v="1740" actId="26606"/>
          <ac:spMkLst>
            <pc:docMk/>
            <pc:sldMk cId="337912931" sldId="892"/>
            <ac:spMk id="3" creationId="{F672C080-F0D4-6C04-56D6-04D35C1D9E9F}"/>
          </ac:spMkLst>
        </pc:spChg>
        <pc:spChg chg="mod">
          <ac:chgData name="Welker, Colin" userId="aaa2e36a-306d-4981-9844-09aa0989766e" providerId="ADAL" clId="{E7FE304A-285E-4590-8470-E331379EC4D8}" dt="2026-06-15T16:28:06.839" v="1740" actId="26606"/>
          <ac:spMkLst>
            <pc:docMk/>
            <pc:sldMk cId="337912931" sldId="892"/>
            <ac:spMk id="4" creationId="{5B8245A3-345D-5F3E-D91A-5A558885FDF2}"/>
          </ac:spMkLst>
        </pc:spChg>
        <pc:graphicFrameChg chg="add mod modGraphic">
          <ac:chgData name="Welker, Colin" userId="aaa2e36a-306d-4981-9844-09aa0989766e" providerId="ADAL" clId="{E7FE304A-285E-4590-8470-E331379EC4D8}" dt="2026-06-15T16:28:17.384" v="1741" actId="26606"/>
          <ac:graphicFrameMkLst>
            <pc:docMk/>
            <pc:sldMk cId="337912931" sldId="892"/>
            <ac:graphicFrameMk id="7" creationId="{B485DAD9-5C8D-83EB-7F96-A94B9A40FB31}"/>
          </ac:graphicFrameMkLst>
        </pc:graphicFrameChg>
      </pc:sldChg>
      <pc:sldChg chg="addSp delSp modSp add mod modNotes modNotesTx">
        <pc:chgData name="Welker, Colin" userId="aaa2e36a-306d-4981-9844-09aa0989766e" providerId="ADAL" clId="{E7FE304A-285E-4590-8470-E331379EC4D8}" dt="2026-06-15T16:37:07.073" v="2124" actId="20577"/>
        <pc:sldMkLst>
          <pc:docMk/>
          <pc:sldMk cId="695276555" sldId="893"/>
        </pc:sldMkLst>
        <pc:spChg chg="mod">
          <ac:chgData name="Welker, Colin" userId="aaa2e36a-306d-4981-9844-09aa0989766e" providerId="ADAL" clId="{E7FE304A-285E-4590-8470-E331379EC4D8}" dt="2026-06-15T16:35:07.056" v="1946" actId="26606"/>
          <ac:spMkLst>
            <pc:docMk/>
            <pc:sldMk cId="695276555" sldId="893"/>
            <ac:spMk id="2" creationId="{E60352BB-F8CE-A676-F957-709C161203E1}"/>
          </ac:spMkLst>
        </pc:spChg>
        <pc:spChg chg="mod">
          <ac:chgData name="Welker, Colin" userId="aaa2e36a-306d-4981-9844-09aa0989766e" providerId="ADAL" clId="{E7FE304A-285E-4590-8470-E331379EC4D8}" dt="2026-06-15T16:35:07.056" v="1946" actId="26606"/>
          <ac:spMkLst>
            <pc:docMk/>
            <pc:sldMk cId="695276555" sldId="893"/>
            <ac:spMk id="3" creationId="{6BB866D7-8944-BB67-FDC5-9681D959849F}"/>
          </ac:spMkLst>
        </pc:spChg>
        <pc:spChg chg="mod">
          <ac:chgData name="Welker, Colin" userId="aaa2e36a-306d-4981-9844-09aa0989766e" providerId="ADAL" clId="{E7FE304A-285E-4590-8470-E331379EC4D8}" dt="2026-06-15T16:35:07.056" v="1946" actId="26606"/>
          <ac:spMkLst>
            <pc:docMk/>
            <pc:sldMk cId="695276555" sldId="893"/>
            <ac:spMk id="4" creationId="{10E7386A-F671-A51A-A7ED-8479A09EF1DE}"/>
          </ac:spMkLst>
        </pc:spChg>
        <pc:spChg chg="add mod">
          <ac:chgData name="Welker, Colin" userId="aaa2e36a-306d-4981-9844-09aa0989766e" providerId="ADAL" clId="{E7FE304A-285E-4590-8470-E331379EC4D8}" dt="2026-06-15T16:37:07.073" v="2124" actId="20577"/>
          <ac:spMkLst>
            <pc:docMk/>
            <pc:sldMk cId="695276555" sldId="893"/>
            <ac:spMk id="6" creationId="{4E82EBE8-CA13-EF53-B71A-7BBB7AFA8828}"/>
          </ac:spMkLst>
        </pc:spChg>
        <pc:picChg chg="add mod">
          <ac:chgData name="Welker, Colin" userId="aaa2e36a-306d-4981-9844-09aa0989766e" providerId="ADAL" clId="{E7FE304A-285E-4590-8470-E331379EC4D8}" dt="2026-06-15T16:35:07.056" v="1946" actId="26606"/>
          <ac:picMkLst>
            <pc:docMk/>
            <pc:sldMk cId="695276555" sldId="893"/>
            <ac:picMk id="7" creationId="{C2AC7520-DA19-48FC-2F12-CD8546F9FFA8}"/>
          </ac:picMkLst>
        </pc:picChg>
      </pc:sldChg>
      <pc:sldChg chg="add del ord">
        <pc:chgData name="Welker, Colin" userId="aaa2e36a-306d-4981-9844-09aa0989766e" providerId="ADAL" clId="{E7FE304A-285E-4590-8470-E331379EC4D8}" dt="2026-06-15T16:45:54.949" v="2209" actId="47"/>
        <pc:sldMkLst>
          <pc:docMk/>
          <pc:sldMk cId="0" sldId="894"/>
        </pc:sldMkLst>
      </pc:sldChg>
      <pc:sldChg chg="addSp delSp modSp add mod ord">
        <pc:chgData name="Welker, Colin" userId="aaa2e36a-306d-4981-9844-09aa0989766e" providerId="ADAL" clId="{E7FE304A-285E-4590-8470-E331379EC4D8}" dt="2026-06-17T16:30:10.447" v="2437" actId="14100"/>
        <pc:sldMkLst>
          <pc:docMk/>
          <pc:sldMk cId="1487937700" sldId="895"/>
        </pc:sldMkLst>
        <pc:spChg chg="del mod">
          <ac:chgData name="Welker, Colin" userId="aaa2e36a-306d-4981-9844-09aa0989766e" providerId="ADAL" clId="{E7FE304A-285E-4590-8470-E331379EC4D8}" dt="2026-06-17T16:28:52.639" v="2422" actId="478"/>
          <ac:spMkLst>
            <pc:docMk/>
            <pc:sldMk cId="1487937700" sldId="895"/>
            <ac:spMk id="3" creationId="{9968608A-BE64-F964-90A1-96AF30989394}"/>
          </ac:spMkLst>
        </pc:spChg>
        <pc:spChg chg="add del">
          <ac:chgData name="Welker, Colin" userId="aaa2e36a-306d-4981-9844-09aa0989766e" providerId="ADAL" clId="{E7FE304A-285E-4590-8470-E331379EC4D8}" dt="2026-06-17T16:29:44.070" v="2429" actId="478"/>
          <ac:spMkLst>
            <pc:docMk/>
            <pc:sldMk cId="1487937700" sldId="895"/>
            <ac:spMk id="4" creationId="{20C69B38-78D6-95B7-A862-5B456CA3FBE5}"/>
          </ac:spMkLst>
        </pc:spChg>
        <pc:spChg chg="add del">
          <ac:chgData name="Welker, Colin" userId="aaa2e36a-306d-4981-9844-09aa0989766e" providerId="ADAL" clId="{E7FE304A-285E-4590-8470-E331379EC4D8}" dt="2026-06-17T16:29:47.288" v="2431" actId="478"/>
          <ac:spMkLst>
            <pc:docMk/>
            <pc:sldMk cId="1487937700" sldId="895"/>
            <ac:spMk id="8" creationId="{902B9C71-8B01-C2B6-DED8-6865700B0DF2}"/>
          </ac:spMkLst>
        </pc:spChg>
        <pc:picChg chg="add mod">
          <ac:chgData name="Welker, Colin" userId="aaa2e36a-306d-4981-9844-09aa0989766e" providerId="ADAL" clId="{E7FE304A-285E-4590-8470-E331379EC4D8}" dt="2026-06-17T16:29:02.400" v="2427" actId="1076"/>
          <ac:picMkLst>
            <pc:docMk/>
            <pc:sldMk cId="1487937700" sldId="895"/>
            <ac:picMk id="3074" creationId="{666F9B0A-2C2E-1309-9988-3C93DB7E4793}"/>
          </ac:picMkLst>
        </pc:picChg>
        <pc:picChg chg="add mod">
          <ac:chgData name="Welker, Colin" userId="aaa2e36a-306d-4981-9844-09aa0989766e" providerId="ADAL" clId="{E7FE304A-285E-4590-8470-E331379EC4D8}" dt="2026-06-17T16:30:10.447" v="2437" actId="14100"/>
          <ac:picMkLst>
            <pc:docMk/>
            <pc:sldMk cId="1487937700" sldId="895"/>
            <ac:picMk id="3080" creationId="{5AEF4E05-E4DE-0550-AA25-DE07AD22DE35}"/>
          </ac:picMkLst>
        </pc:picChg>
      </pc:sldChg>
    </pc:docChg>
  </pc:docChgLst>
  <pc:docChgLst>
    <pc:chgData name="Hemmerich, Natalie" userId="028af403-0287-4273-a56f-420969e2f556" providerId="ADAL" clId="{94E3AC11-2D0F-4E85-9F6C-9FDB560F2710}"/>
    <pc:docChg chg="custSel delSld modSld">
      <pc:chgData name="Hemmerich, Natalie" userId="028af403-0287-4273-a56f-420969e2f556" providerId="ADAL" clId="{94E3AC11-2D0F-4E85-9F6C-9FDB560F2710}" dt="2026-06-17T18:29:56.863" v="47" actId="47"/>
      <pc:docMkLst>
        <pc:docMk/>
      </pc:docMkLst>
      <pc:sldChg chg="del">
        <pc:chgData name="Hemmerich, Natalie" userId="028af403-0287-4273-a56f-420969e2f556" providerId="ADAL" clId="{94E3AC11-2D0F-4E85-9F6C-9FDB560F2710}" dt="2026-06-17T18:29:12.556" v="46" actId="47"/>
        <pc:sldMkLst>
          <pc:docMk/>
          <pc:sldMk cId="1932052934" sldId="786"/>
        </pc:sldMkLst>
      </pc:sldChg>
      <pc:sldChg chg="del">
        <pc:chgData name="Hemmerich, Natalie" userId="028af403-0287-4273-a56f-420969e2f556" providerId="ADAL" clId="{94E3AC11-2D0F-4E85-9F6C-9FDB560F2710}" dt="2026-06-17T18:29:56.863" v="47" actId="47"/>
        <pc:sldMkLst>
          <pc:docMk/>
          <pc:sldMk cId="3178751108" sldId="868"/>
        </pc:sldMkLst>
      </pc:sldChg>
      <pc:sldChg chg="addSp delSp modSp mod">
        <pc:chgData name="Hemmerich, Natalie" userId="028af403-0287-4273-a56f-420969e2f556" providerId="ADAL" clId="{94E3AC11-2D0F-4E85-9F6C-9FDB560F2710}" dt="2026-06-17T15:13:58.480" v="39" actId="1076"/>
        <pc:sldMkLst>
          <pc:docMk/>
          <pc:sldMk cId="993819018" sldId="881"/>
        </pc:sldMkLst>
        <pc:spChg chg="mod">
          <ac:chgData name="Hemmerich, Natalie" userId="028af403-0287-4273-a56f-420969e2f556" providerId="ADAL" clId="{94E3AC11-2D0F-4E85-9F6C-9FDB560F2710}" dt="2026-06-17T15:07:49.825" v="29" actId="20577"/>
          <ac:spMkLst>
            <pc:docMk/>
            <pc:sldMk cId="993819018" sldId="881"/>
            <ac:spMk id="5" creationId="{0E73EED9-3680-6960-3512-E8174DEB3D86}"/>
          </ac:spMkLst>
        </pc:spChg>
        <pc:picChg chg="add del mod">
          <ac:chgData name="Hemmerich, Natalie" userId="028af403-0287-4273-a56f-420969e2f556" providerId="ADAL" clId="{94E3AC11-2D0F-4E85-9F6C-9FDB560F2710}" dt="2026-06-17T15:08:27.857" v="32" actId="478"/>
          <ac:picMkLst>
            <pc:docMk/>
            <pc:sldMk cId="993819018" sldId="881"/>
            <ac:picMk id="7" creationId="{21C55E15-061C-6D7A-E524-C7BC4824627C}"/>
          </ac:picMkLst>
        </pc:picChg>
        <pc:picChg chg="add del mod">
          <ac:chgData name="Hemmerich, Natalie" userId="028af403-0287-4273-a56f-420969e2f556" providerId="ADAL" clId="{94E3AC11-2D0F-4E85-9F6C-9FDB560F2710}" dt="2026-06-17T15:13:35.171" v="35" actId="478"/>
          <ac:picMkLst>
            <pc:docMk/>
            <pc:sldMk cId="993819018" sldId="881"/>
            <ac:picMk id="9" creationId="{18E8EA13-3D61-EC4F-C38C-7219FD81B0EA}"/>
          </ac:picMkLst>
        </pc:picChg>
        <pc:picChg chg="add mod">
          <ac:chgData name="Hemmerich, Natalie" userId="028af403-0287-4273-a56f-420969e2f556" providerId="ADAL" clId="{94E3AC11-2D0F-4E85-9F6C-9FDB560F2710}" dt="2026-06-17T15:13:58.480" v="39" actId="1076"/>
          <ac:picMkLst>
            <pc:docMk/>
            <pc:sldMk cId="993819018" sldId="881"/>
            <ac:picMk id="11" creationId="{0B0D482B-F4DB-A67C-0B87-DD14D2D52EA9}"/>
          </ac:picMkLst>
        </pc:picChg>
      </pc:sldChg>
      <pc:sldChg chg="modSp mod">
        <pc:chgData name="Hemmerich, Natalie" userId="028af403-0287-4273-a56f-420969e2f556" providerId="ADAL" clId="{94E3AC11-2D0F-4E85-9F6C-9FDB560F2710}" dt="2026-06-17T18:29:05.639" v="45" actId="313"/>
        <pc:sldMkLst>
          <pc:docMk/>
          <pc:sldMk cId="1467861535" sldId="885"/>
        </pc:sldMkLst>
        <pc:spChg chg="mod">
          <ac:chgData name="Hemmerich, Natalie" userId="028af403-0287-4273-a56f-420969e2f556" providerId="ADAL" clId="{94E3AC11-2D0F-4E85-9F6C-9FDB560F2710}" dt="2026-06-17T18:29:05.639" v="45" actId="313"/>
          <ac:spMkLst>
            <pc:docMk/>
            <pc:sldMk cId="1467861535" sldId="885"/>
            <ac:spMk id="4" creationId="{CD5B0FD0-3A27-889B-4860-F9476495FC84}"/>
          </ac:spMkLst>
        </pc:spChg>
      </pc:sldChg>
      <pc:sldChg chg="addSp modSp mod">
        <pc:chgData name="Hemmerich, Natalie" userId="028af403-0287-4273-a56f-420969e2f556" providerId="ADAL" clId="{94E3AC11-2D0F-4E85-9F6C-9FDB560F2710}" dt="2026-06-17T15:15:15.731" v="44" actId="732"/>
        <pc:sldMkLst>
          <pc:docMk/>
          <pc:sldMk cId="337912931" sldId="892"/>
        </pc:sldMkLst>
        <pc:graphicFrameChg chg="mod">
          <ac:chgData name="Hemmerich, Natalie" userId="028af403-0287-4273-a56f-420969e2f556" providerId="ADAL" clId="{94E3AC11-2D0F-4E85-9F6C-9FDB560F2710}" dt="2026-06-17T14:57:27.695" v="8" actId="1076"/>
          <ac:graphicFrameMkLst>
            <pc:docMk/>
            <pc:sldMk cId="337912931" sldId="892"/>
            <ac:graphicFrameMk id="7" creationId="{B485DAD9-5C8D-83EB-7F96-A94B9A40FB31}"/>
          </ac:graphicFrameMkLst>
        </pc:graphicFrameChg>
        <pc:picChg chg="add mod">
          <ac:chgData name="Hemmerich, Natalie" userId="028af403-0287-4273-a56f-420969e2f556" providerId="ADAL" clId="{94E3AC11-2D0F-4E85-9F6C-9FDB560F2710}" dt="2026-06-17T14:57:32.306" v="9" actId="1076"/>
          <ac:picMkLst>
            <pc:docMk/>
            <pc:sldMk cId="337912931" sldId="892"/>
            <ac:picMk id="6" creationId="{71FA0C28-3312-152C-CC1E-D8FDEEAF601B}"/>
          </ac:picMkLst>
        </pc:picChg>
        <pc:picChg chg="add mod">
          <ac:chgData name="Hemmerich, Natalie" userId="028af403-0287-4273-a56f-420969e2f556" providerId="ADAL" clId="{94E3AC11-2D0F-4E85-9F6C-9FDB560F2710}" dt="2026-06-17T14:58:03.253" v="13" actId="1076"/>
          <ac:picMkLst>
            <pc:docMk/>
            <pc:sldMk cId="337912931" sldId="892"/>
            <ac:picMk id="9" creationId="{D6759D3D-11C5-7A34-B9A5-4B6D20B1D7E5}"/>
          </ac:picMkLst>
        </pc:picChg>
        <pc:picChg chg="add mod">
          <ac:chgData name="Hemmerich, Natalie" userId="028af403-0287-4273-a56f-420969e2f556" providerId="ADAL" clId="{94E3AC11-2D0F-4E85-9F6C-9FDB560F2710}" dt="2026-06-17T14:58:44.949" v="18" actId="1076"/>
          <ac:picMkLst>
            <pc:docMk/>
            <pc:sldMk cId="337912931" sldId="892"/>
            <ac:picMk id="11" creationId="{BC10CE17-6619-4680-D827-D92AB87FD3FE}"/>
          </ac:picMkLst>
        </pc:picChg>
        <pc:picChg chg="add mod modCrop">
          <ac:chgData name="Hemmerich, Natalie" userId="028af403-0287-4273-a56f-420969e2f556" providerId="ADAL" clId="{94E3AC11-2D0F-4E85-9F6C-9FDB560F2710}" dt="2026-06-17T15:15:15.731" v="44" actId="732"/>
          <ac:picMkLst>
            <pc:docMk/>
            <pc:sldMk cId="337912931" sldId="892"/>
            <ac:picMk id="13" creationId="{EFF0376E-AE4C-B315-CC0B-3BD1C658ECE4}"/>
          </ac:picMkLst>
        </pc:picChg>
      </pc:sldChg>
    </pc:docChg>
  </pc:docChgLst>
</pc:chgInfo>
</file>

<file path=ppt/diagrams/_rels/data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image" Target="../media/image43.png"/></Relationships>
</file>

<file path=ppt/diagrams/_rels/drawing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image" Target="../media/image4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145AEE-F1FA-4657-80A5-BC9FDC677C01}"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7674798C-91F5-408B-AB13-9F5F3B6AEF79}">
      <dgm:prSet/>
      <dgm:spPr/>
      <dgm:t>
        <a:bodyPr/>
        <a:lstStyle/>
        <a:p>
          <a:r>
            <a:rPr lang="en-US" dirty="0"/>
            <a:t>Cultural Area:</a:t>
          </a:r>
        </a:p>
      </dgm:t>
    </dgm:pt>
    <dgm:pt modelId="{4DBEE1EF-A8EF-45EA-8CB5-55DDC8B79262}" type="parTrans" cxnId="{D4222F4E-507D-44A4-AB58-98157ADF9EEF}">
      <dgm:prSet/>
      <dgm:spPr/>
      <dgm:t>
        <a:bodyPr/>
        <a:lstStyle/>
        <a:p>
          <a:endParaRPr lang="en-US"/>
        </a:p>
      </dgm:t>
    </dgm:pt>
    <dgm:pt modelId="{4D86EDE5-9E3A-4AAF-B2F5-F85412C2577A}" type="sibTrans" cxnId="{D4222F4E-507D-44A4-AB58-98157ADF9EEF}">
      <dgm:prSet/>
      <dgm:spPr/>
      <dgm:t>
        <a:bodyPr/>
        <a:lstStyle/>
        <a:p>
          <a:endParaRPr lang="en-US"/>
        </a:p>
      </dgm:t>
    </dgm:pt>
    <dgm:pt modelId="{782013D8-AB87-4E60-A4F5-7EA54F7339BB}">
      <dgm:prSet/>
      <dgm:spPr/>
      <dgm:t>
        <a:bodyPr/>
        <a:lstStyle/>
        <a:p>
          <a:r>
            <a:rPr lang="en-US"/>
            <a:t>Health Center:</a:t>
          </a:r>
        </a:p>
      </dgm:t>
    </dgm:pt>
    <dgm:pt modelId="{D83AAD40-C989-45A1-9B99-52BD52E4B830}" type="parTrans" cxnId="{7A7BA7CA-5C08-4996-8F6C-522362D7B781}">
      <dgm:prSet/>
      <dgm:spPr/>
      <dgm:t>
        <a:bodyPr/>
        <a:lstStyle/>
        <a:p>
          <a:endParaRPr lang="en-US"/>
        </a:p>
      </dgm:t>
    </dgm:pt>
    <dgm:pt modelId="{308857FD-7D5C-4A17-ABE3-9DEAF401D75F}" type="sibTrans" cxnId="{7A7BA7CA-5C08-4996-8F6C-522362D7B781}">
      <dgm:prSet/>
      <dgm:spPr/>
      <dgm:t>
        <a:bodyPr/>
        <a:lstStyle/>
        <a:p>
          <a:endParaRPr lang="en-US"/>
        </a:p>
      </dgm:t>
    </dgm:pt>
    <dgm:pt modelId="{86D1916B-7A44-414B-8E22-1DF59422564B}">
      <dgm:prSet/>
      <dgm:spPr/>
      <dgm:t>
        <a:bodyPr/>
        <a:lstStyle/>
        <a:p>
          <a:r>
            <a:rPr lang="en-US"/>
            <a:t>Recreation Areas:</a:t>
          </a:r>
        </a:p>
      </dgm:t>
    </dgm:pt>
    <dgm:pt modelId="{996FDE39-6D03-4FBF-871D-50C8308EF471}" type="parTrans" cxnId="{E7B8AB91-058D-4CAB-980F-F4D5B17F8B0A}">
      <dgm:prSet/>
      <dgm:spPr/>
      <dgm:t>
        <a:bodyPr/>
        <a:lstStyle/>
        <a:p>
          <a:endParaRPr lang="en-US"/>
        </a:p>
      </dgm:t>
    </dgm:pt>
    <dgm:pt modelId="{C1BC866A-6D8C-4198-9292-7E0E61FAB17A}" type="sibTrans" cxnId="{E7B8AB91-058D-4CAB-980F-F4D5B17F8B0A}">
      <dgm:prSet/>
      <dgm:spPr/>
      <dgm:t>
        <a:bodyPr/>
        <a:lstStyle/>
        <a:p>
          <a:endParaRPr lang="en-US"/>
        </a:p>
      </dgm:t>
    </dgm:pt>
    <dgm:pt modelId="{B11C0DEC-FCA0-421A-9F94-F34476382B99}">
      <dgm:prSet/>
      <dgm:spPr/>
      <dgm:t>
        <a:bodyPr/>
        <a:lstStyle/>
        <a:p>
          <a:r>
            <a:rPr lang="en-US"/>
            <a:t>Body of Water: </a:t>
          </a:r>
        </a:p>
      </dgm:t>
    </dgm:pt>
    <dgm:pt modelId="{3D0B5DD5-7C7C-403D-A591-17FF7A578876}" type="parTrans" cxnId="{277D0282-3208-4277-94F1-08B46C01C6FD}">
      <dgm:prSet/>
      <dgm:spPr/>
      <dgm:t>
        <a:bodyPr/>
        <a:lstStyle/>
        <a:p>
          <a:endParaRPr lang="en-US"/>
        </a:p>
      </dgm:t>
    </dgm:pt>
    <dgm:pt modelId="{B3DD413D-BE76-46DB-944D-2988500794EF}" type="sibTrans" cxnId="{277D0282-3208-4277-94F1-08B46C01C6FD}">
      <dgm:prSet/>
      <dgm:spPr/>
      <dgm:t>
        <a:bodyPr/>
        <a:lstStyle/>
        <a:p>
          <a:endParaRPr lang="en-US"/>
        </a:p>
      </dgm:t>
    </dgm:pt>
    <dgm:pt modelId="{CD674CF1-99EE-4AE6-8C2C-455468F7ADEA}" type="pres">
      <dgm:prSet presAssocID="{8F145AEE-F1FA-4657-80A5-BC9FDC677C01}" presName="hierChild1" presStyleCnt="0">
        <dgm:presLayoutVars>
          <dgm:chPref val="1"/>
          <dgm:dir/>
          <dgm:animOne val="branch"/>
          <dgm:animLvl val="lvl"/>
          <dgm:resizeHandles/>
        </dgm:presLayoutVars>
      </dgm:prSet>
      <dgm:spPr/>
    </dgm:pt>
    <dgm:pt modelId="{D8D8A894-B6C9-421E-AC43-9B570C4F5491}" type="pres">
      <dgm:prSet presAssocID="{7674798C-91F5-408B-AB13-9F5F3B6AEF79}" presName="hierRoot1" presStyleCnt="0"/>
      <dgm:spPr/>
    </dgm:pt>
    <dgm:pt modelId="{9DCEE9F1-A066-4EB6-B2CD-E6377A76A847}" type="pres">
      <dgm:prSet presAssocID="{7674798C-91F5-408B-AB13-9F5F3B6AEF79}" presName="composite" presStyleCnt="0"/>
      <dgm:spPr/>
    </dgm:pt>
    <dgm:pt modelId="{0A3E6867-0092-414C-B687-7B991380B764}" type="pres">
      <dgm:prSet presAssocID="{7674798C-91F5-408B-AB13-9F5F3B6AEF79}" presName="background" presStyleLbl="node0" presStyleIdx="0" presStyleCnt="4"/>
      <dgm:spPr/>
    </dgm:pt>
    <dgm:pt modelId="{03B4CB75-95E2-4D0C-AD8A-6CEA192AA879}" type="pres">
      <dgm:prSet presAssocID="{7674798C-91F5-408B-AB13-9F5F3B6AEF79}" presName="text" presStyleLbl="fgAcc0" presStyleIdx="0" presStyleCnt="4">
        <dgm:presLayoutVars>
          <dgm:chPref val="3"/>
        </dgm:presLayoutVars>
      </dgm:prSet>
      <dgm:spPr/>
    </dgm:pt>
    <dgm:pt modelId="{465841C9-44FE-4A84-ABCA-E8377B8024D6}" type="pres">
      <dgm:prSet presAssocID="{7674798C-91F5-408B-AB13-9F5F3B6AEF79}" presName="hierChild2" presStyleCnt="0"/>
      <dgm:spPr/>
    </dgm:pt>
    <dgm:pt modelId="{28E1B211-EE2B-49FF-B7B6-9F58921B639D}" type="pres">
      <dgm:prSet presAssocID="{782013D8-AB87-4E60-A4F5-7EA54F7339BB}" presName="hierRoot1" presStyleCnt="0"/>
      <dgm:spPr/>
    </dgm:pt>
    <dgm:pt modelId="{9B9271F7-57D4-416A-B8AA-72E03076B22E}" type="pres">
      <dgm:prSet presAssocID="{782013D8-AB87-4E60-A4F5-7EA54F7339BB}" presName="composite" presStyleCnt="0"/>
      <dgm:spPr/>
    </dgm:pt>
    <dgm:pt modelId="{2C1D4493-0F8B-4CF5-89FF-E6FDC88B7747}" type="pres">
      <dgm:prSet presAssocID="{782013D8-AB87-4E60-A4F5-7EA54F7339BB}" presName="background" presStyleLbl="node0" presStyleIdx="1" presStyleCnt="4"/>
      <dgm:spPr/>
    </dgm:pt>
    <dgm:pt modelId="{F79C8095-7810-413C-BE16-DDEB8C230885}" type="pres">
      <dgm:prSet presAssocID="{782013D8-AB87-4E60-A4F5-7EA54F7339BB}" presName="text" presStyleLbl="fgAcc0" presStyleIdx="1" presStyleCnt="4">
        <dgm:presLayoutVars>
          <dgm:chPref val="3"/>
        </dgm:presLayoutVars>
      </dgm:prSet>
      <dgm:spPr/>
    </dgm:pt>
    <dgm:pt modelId="{9B6381D6-1974-42EE-B82E-5C5ADB7F8B4F}" type="pres">
      <dgm:prSet presAssocID="{782013D8-AB87-4E60-A4F5-7EA54F7339BB}" presName="hierChild2" presStyleCnt="0"/>
      <dgm:spPr/>
    </dgm:pt>
    <dgm:pt modelId="{2B15C18F-3B75-426C-952F-85BAE6F6931F}" type="pres">
      <dgm:prSet presAssocID="{86D1916B-7A44-414B-8E22-1DF59422564B}" presName="hierRoot1" presStyleCnt="0"/>
      <dgm:spPr/>
    </dgm:pt>
    <dgm:pt modelId="{A3AA6849-41E7-46EF-BF34-46FB2745AE0E}" type="pres">
      <dgm:prSet presAssocID="{86D1916B-7A44-414B-8E22-1DF59422564B}" presName="composite" presStyleCnt="0"/>
      <dgm:spPr/>
    </dgm:pt>
    <dgm:pt modelId="{613D55AE-2993-4940-BD06-96A35E53C700}" type="pres">
      <dgm:prSet presAssocID="{86D1916B-7A44-414B-8E22-1DF59422564B}" presName="background" presStyleLbl="node0" presStyleIdx="2" presStyleCnt="4"/>
      <dgm:spPr/>
    </dgm:pt>
    <dgm:pt modelId="{0A188F46-F209-4244-9EEA-F6BA6E4DD40E}" type="pres">
      <dgm:prSet presAssocID="{86D1916B-7A44-414B-8E22-1DF59422564B}" presName="text" presStyleLbl="fgAcc0" presStyleIdx="2" presStyleCnt="4">
        <dgm:presLayoutVars>
          <dgm:chPref val="3"/>
        </dgm:presLayoutVars>
      </dgm:prSet>
      <dgm:spPr/>
    </dgm:pt>
    <dgm:pt modelId="{D2E7D7B6-A089-4D61-8007-D728118C0E41}" type="pres">
      <dgm:prSet presAssocID="{86D1916B-7A44-414B-8E22-1DF59422564B}" presName="hierChild2" presStyleCnt="0"/>
      <dgm:spPr/>
    </dgm:pt>
    <dgm:pt modelId="{E24A35A7-A513-4882-8370-CD9F6D8FC789}" type="pres">
      <dgm:prSet presAssocID="{B11C0DEC-FCA0-421A-9F94-F34476382B99}" presName="hierRoot1" presStyleCnt="0"/>
      <dgm:spPr/>
    </dgm:pt>
    <dgm:pt modelId="{88F4BF79-B687-4BCE-B02C-68B9E910BEC3}" type="pres">
      <dgm:prSet presAssocID="{B11C0DEC-FCA0-421A-9F94-F34476382B99}" presName="composite" presStyleCnt="0"/>
      <dgm:spPr/>
    </dgm:pt>
    <dgm:pt modelId="{D84A7DB7-6631-46FB-9C3C-9EC6CFE4D614}" type="pres">
      <dgm:prSet presAssocID="{B11C0DEC-FCA0-421A-9F94-F34476382B99}" presName="background" presStyleLbl="node0" presStyleIdx="3" presStyleCnt="4"/>
      <dgm:spPr/>
    </dgm:pt>
    <dgm:pt modelId="{F5F93ED2-8E87-4781-9528-CD9210DB825A}" type="pres">
      <dgm:prSet presAssocID="{B11C0DEC-FCA0-421A-9F94-F34476382B99}" presName="text" presStyleLbl="fgAcc0" presStyleIdx="3" presStyleCnt="4">
        <dgm:presLayoutVars>
          <dgm:chPref val="3"/>
        </dgm:presLayoutVars>
      </dgm:prSet>
      <dgm:spPr/>
    </dgm:pt>
    <dgm:pt modelId="{4A2E3302-2809-4F40-9DA0-AC9EF826A21F}" type="pres">
      <dgm:prSet presAssocID="{B11C0DEC-FCA0-421A-9F94-F34476382B99}" presName="hierChild2" presStyleCnt="0"/>
      <dgm:spPr/>
    </dgm:pt>
  </dgm:ptLst>
  <dgm:cxnLst>
    <dgm:cxn modelId="{41AD4D14-F7CE-44EF-B9DB-B273F2FED7DE}" type="presOf" srcId="{86D1916B-7A44-414B-8E22-1DF59422564B}" destId="{0A188F46-F209-4244-9EEA-F6BA6E4DD40E}" srcOrd="0" destOrd="0" presId="urn:microsoft.com/office/officeart/2005/8/layout/hierarchy1"/>
    <dgm:cxn modelId="{95E46229-CBB1-4C02-848B-2EE423BB9156}" type="presOf" srcId="{7674798C-91F5-408B-AB13-9F5F3B6AEF79}" destId="{03B4CB75-95E2-4D0C-AD8A-6CEA192AA879}" srcOrd="0" destOrd="0" presId="urn:microsoft.com/office/officeart/2005/8/layout/hierarchy1"/>
    <dgm:cxn modelId="{F8C5BB37-F3A8-4685-BA6C-C22E416A822D}" type="presOf" srcId="{B11C0DEC-FCA0-421A-9F94-F34476382B99}" destId="{F5F93ED2-8E87-4781-9528-CD9210DB825A}" srcOrd="0" destOrd="0" presId="urn:microsoft.com/office/officeart/2005/8/layout/hierarchy1"/>
    <dgm:cxn modelId="{C35D4B60-3CDE-4371-99E2-1D373FCD88A7}" type="presOf" srcId="{782013D8-AB87-4E60-A4F5-7EA54F7339BB}" destId="{F79C8095-7810-413C-BE16-DDEB8C230885}" srcOrd="0" destOrd="0" presId="urn:microsoft.com/office/officeart/2005/8/layout/hierarchy1"/>
    <dgm:cxn modelId="{D4222F4E-507D-44A4-AB58-98157ADF9EEF}" srcId="{8F145AEE-F1FA-4657-80A5-BC9FDC677C01}" destId="{7674798C-91F5-408B-AB13-9F5F3B6AEF79}" srcOrd="0" destOrd="0" parTransId="{4DBEE1EF-A8EF-45EA-8CB5-55DDC8B79262}" sibTransId="{4D86EDE5-9E3A-4AAF-B2F5-F85412C2577A}"/>
    <dgm:cxn modelId="{277D0282-3208-4277-94F1-08B46C01C6FD}" srcId="{8F145AEE-F1FA-4657-80A5-BC9FDC677C01}" destId="{B11C0DEC-FCA0-421A-9F94-F34476382B99}" srcOrd="3" destOrd="0" parTransId="{3D0B5DD5-7C7C-403D-A591-17FF7A578876}" sibTransId="{B3DD413D-BE76-46DB-944D-2988500794EF}"/>
    <dgm:cxn modelId="{E7B8AB91-058D-4CAB-980F-F4D5B17F8B0A}" srcId="{8F145AEE-F1FA-4657-80A5-BC9FDC677C01}" destId="{86D1916B-7A44-414B-8E22-1DF59422564B}" srcOrd="2" destOrd="0" parTransId="{996FDE39-6D03-4FBF-871D-50C8308EF471}" sibTransId="{C1BC866A-6D8C-4198-9292-7E0E61FAB17A}"/>
    <dgm:cxn modelId="{27749FBB-E093-4BEF-84C1-989EAFDFCA27}" type="presOf" srcId="{8F145AEE-F1FA-4657-80A5-BC9FDC677C01}" destId="{CD674CF1-99EE-4AE6-8C2C-455468F7ADEA}" srcOrd="0" destOrd="0" presId="urn:microsoft.com/office/officeart/2005/8/layout/hierarchy1"/>
    <dgm:cxn modelId="{7A7BA7CA-5C08-4996-8F6C-522362D7B781}" srcId="{8F145AEE-F1FA-4657-80A5-BC9FDC677C01}" destId="{782013D8-AB87-4E60-A4F5-7EA54F7339BB}" srcOrd="1" destOrd="0" parTransId="{D83AAD40-C989-45A1-9B99-52BD52E4B830}" sibTransId="{308857FD-7D5C-4A17-ABE3-9DEAF401D75F}"/>
    <dgm:cxn modelId="{BD1D2096-A2CB-47A7-8185-D13135AB5EA2}" type="presParOf" srcId="{CD674CF1-99EE-4AE6-8C2C-455468F7ADEA}" destId="{D8D8A894-B6C9-421E-AC43-9B570C4F5491}" srcOrd="0" destOrd="0" presId="urn:microsoft.com/office/officeart/2005/8/layout/hierarchy1"/>
    <dgm:cxn modelId="{443F808F-3D10-4CF9-BD57-6636FFCF0351}" type="presParOf" srcId="{D8D8A894-B6C9-421E-AC43-9B570C4F5491}" destId="{9DCEE9F1-A066-4EB6-B2CD-E6377A76A847}" srcOrd="0" destOrd="0" presId="urn:microsoft.com/office/officeart/2005/8/layout/hierarchy1"/>
    <dgm:cxn modelId="{65B630AA-F6E6-43F3-AD80-086E3DCFC689}" type="presParOf" srcId="{9DCEE9F1-A066-4EB6-B2CD-E6377A76A847}" destId="{0A3E6867-0092-414C-B687-7B991380B764}" srcOrd="0" destOrd="0" presId="urn:microsoft.com/office/officeart/2005/8/layout/hierarchy1"/>
    <dgm:cxn modelId="{8FCAA51C-EC79-4B25-B91B-D4B5BB4DD23D}" type="presParOf" srcId="{9DCEE9F1-A066-4EB6-B2CD-E6377A76A847}" destId="{03B4CB75-95E2-4D0C-AD8A-6CEA192AA879}" srcOrd="1" destOrd="0" presId="urn:microsoft.com/office/officeart/2005/8/layout/hierarchy1"/>
    <dgm:cxn modelId="{5A3E9B49-057C-4F91-9331-E47A6AC01671}" type="presParOf" srcId="{D8D8A894-B6C9-421E-AC43-9B570C4F5491}" destId="{465841C9-44FE-4A84-ABCA-E8377B8024D6}" srcOrd="1" destOrd="0" presId="urn:microsoft.com/office/officeart/2005/8/layout/hierarchy1"/>
    <dgm:cxn modelId="{ACD14980-A4C0-4803-8BF7-70CE1E42C4C2}" type="presParOf" srcId="{CD674CF1-99EE-4AE6-8C2C-455468F7ADEA}" destId="{28E1B211-EE2B-49FF-B7B6-9F58921B639D}" srcOrd="1" destOrd="0" presId="urn:microsoft.com/office/officeart/2005/8/layout/hierarchy1"/>
    <dgm:cxn modelId="{18AD4208-1587-48C9-9491-1D0CF011B8FC}" type="presParOf" srcId="{28E1B211-EE2B-49FF-B7B6-9F58921B639D}" destId="{9B9271F7-57D4-416A-B8AA-72E03076B22E}" srcOrd="0" destOrd="0" presId="urn:microsoft.com/office/officeart/2005/8/layout/hierarchy1"/>
    <dgm:cxn modelId="{5952BD03-DE9C-41EE-BF82-633EB39E4564}" type="presParOf" srcId="{9B9271F7-57D4-416A-B8AA-72E03076B22E}" destId="{2C1D4493-0F8B-4CF5-89FF-E6FDC88B7747}" srcOrd="0" destOrd="0" presId="urn:microsoft.com/office/officeart/2005/8/layout/hierarchy1"/>
    <dgm:cxn modelId="{095F9AC4-E455-4640-BA59-67CD10CF3755}" type="presParOf" srcId="{9B9271F7-57D4-416A-B8AA-72E03076B22E}" destId="{F79C8095-7810-413C-BE16-DDEB8C230885}" srcOrd="1" destOrd="0" presId="urn:microsoft.com/office/officeart/2005/8/layout/hierarchy1"/>
    <dgm:cxn modelId="{28B1DE7E-F3DA-488F-9692-756780237634}" type="presParOf" srcId="{28E1B211-EE2B-49FF-B7B6-9F58921B639D}" destId="{9B6381D6-1974-42EE-B82E-5C5ADB7F8B4F}" srcOrd="1" destOrd="0" presId="urn:microsoft.com/office/officeart/2005/8/layout/hierarchy1"/>
    <dgm:cxn modelId="{0B7D28F8-85F0-4C17-8275-BF94441381B3}" type="presParOf" srcId="{CD674CF1-99EE-4AE6-8C2C-455468F7ADEA}" destId="{2B15C18F-3B75-426C-952F-85BAE6F6931F}" srcOrd="2" destOrd="0" presId="urn:microsoft.com/office/officeart/2005/8/layout/hierarchy1"/>
    <dgm:cxn modelId="{92452CBA-7D1C-4A79-A7A5-0F0795B219C6}" type="presParOf" srcId="{2B15C18F-3B75-426C-952F-85BAE6F6931F}" destId="{A3AA6849-41E7-46EF-BF34-46FB2745AE0E}" srcOrd="0" destOrd="0" presId="urn:microsoft.com/office/officeart/2005/8/layout/hierarchy1"/>
    <dgm:cxn modelId="{3F09079D-97AA-4B9C-B839-5A086BF1FF61}" type="presParOf" srcId="{A3AA6849-41E7-46EF-BF34-46FB2745AE0E}" destId="{613D55AE-2993-4940-BD06-96A35E53C700}" srcOrd="0" destOrd="0" presId="urn:microsoft.com/office/officeart/2005/8/layout/hierarchy1"/>
    <dgm:cxn modelId="{4F9AC4A0-EE38-412A-8371-757E223AA3E2}" type="presParOf" srcId="{A3AA6849-41E7-46EF-BF34-46FB2745AE0E}" destId="{0A188F46-F209-4244-9EEA-F6BA6E4DD40E}" srcOrd="1" destOrd="0" presId="urn:microsoft.com/office/officeart/2005/8/layout/hierarchy1"/>
    <dgm:cxn modelId="{0A7138C3-6ED4-42BA-8061-447CE810B567}" type="presParOf" srcId="{2B15C18F-3B75-426C-952F-85BAE6F6931F}" destId="{D2E7D7B6-A089-4D61-8007-D728118C0E41}" srcOrd="1" destOrd="0" presId="urn:microsoft.com/office/officeart/2005/8/layout/hierarchy1"/>
    <dgm:cxn modelId="{43C8765F-EC68-4B5F-93D5-31656598C53E}" type="presParOf" srcId="{CD674CF1-99EE-4AE6-8C2C-455468F7ADEA}" destId="{E24A35A7-A513-4882-8370-CD9F6D8FC789}" srcOrd="3" destOrd="0" presId="urn:microsoft.com/office/officeart/2005/8/layout/hierarchy1"/>
    <dgm:cxn modelId="{EBB99025-EBAE-48D5-A51C-90C3FD7F131E}" type="presParOf" srcId="{E24A35A7-A513-4882-8370-CD9F6D8FC789}" destId="{88F4BF79-B687-4BCE-B02C-68B9E910BEC3}" srcOrd="0" destOrd="0" presId="urn:microsoft.com/office/officeart/2005/8/layout/hierarchy1"/>
    <dgm:cxn modelId="{303B1E27-0CE7-42E7-844A-38715C867AC6}" type="presParOf" srcId="{88F4BF79-B687-4BCE-B02C-68B9E910BEC3}" destId="{D84A7DB7-6631-46FB-9C3C-9EC6CFE4D614}" srcOrd="0" destOrd="0" presId="urn:microsoft.com/office/officeart/2005/8/layout/hierarchy1"/>
    <dgm:cxn modelId="{75F9DBAF-CB72-4619-8F96-6E20237FBF50}" type="presParOf" srcId="{88F4BF79-B687-4BCE-B02C-68B9E910BEC3}" destId="{F5F93ED2-8E87-4781-9528-CD9210DB825A}" srcOrd="1" destOrd="0" presId="urn:microsoft.com/office/officeart/2005/8/layout/hierarchy1"/>
    <dgm:cxn modelId="{12F9DE5B-9C83-4DBF-8747-BA98F17BCBF2}" type="presParOf" srcId="{E24A35A7-A513-4882-8370-CD9F6D8FC789}" destId="{4A2E3302-2809-4F40-9DA0-AC9EF826A21F}"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CDAF50-F051-4954-B4C7-041ADCC7128E}" type="doc">
      <dgm:prSet loTypeId="urn:microsoft.com/office/officeart/2005/8/layout/vList3" loCatId="list" qsTypeId="urn:microsoft.com/office/officeart/2005/8/quickstyle/simple3" qsCatId="simple" csTypeId="urn:microsoft.com/office/officeart/2005/8/colors/accent0_1" csCatId="mainScheme" phldr="1"/>
      <dgm:spPr/>
      <dgm:t>
        <a:bodyPr/>
        <a:lstStyle/>
        <a:p>
          <a:endParaRPr lang="en-US"/>
        </a:p>
      </dgm:t>
    </dgm:pt>
    <dgm:pt modelId="{735F2D03-C9AA-4D2A-B6FC-E9CC938EAC43}">
      <dgm:prSet phldrT="[Text]"/>
      <dgm:spPr>
        <a:solidFill>
          <a:srgbClr val="92D050"/>
        </a:solidFill>
      </dgm:spPr>
      <dgm:t>
        <a:bodyPr/>
        <a:lstStyle/>
        <a:p>
          <a:r>
            <a:rPr lang="en-US">
              <a:ln>
                <a:noFill/>
              </a:ln>
            </a:rPr>
            <a:t>Legal Research</a:t>
          </a:r>
        </a:p>
      </dgm:t>
    </dgm:pt>
    <dgm:pt modelId="{6EDF81CA-CB98-4E9A-8829-0AF1EB69B021}" type="parTrans" cxnId="{BF36638A-AAAA-4B64-93D8-52FBB22C7128}">
      <dgm:prSet/>
      <dgm:spPr/>
      <dgm:t>
        <a:bodyPr/>
        <a:lstStyle/>
        <a:p>
          <a:endParaRPr lang="en-US">
            <a:ln>
              <a:noFill/>
            </a:ln>
          </a:endParaRPr>
        </a:p>
      </dgm:t>
    </dgm:pt>
    <dgm:pt modelId="{587C8EEB-F8CB-4C15-8C6F-7A2C7DAC8186}" type="sibTrans" cxnId="{BF36638A-AAAA-4B64-93D8-52FBB22C7128}">
      <dgm:prSet/>
      <dgm:spPr/>
      <dgm:t>
        <a:bodyPr/>
        <a:lstStyle/>
        <a:p>
          <a:endParaRPr lang="en-US">
            <a:ln>
              <a:noFill/>
            </a:ln>
          </a:endParaRPr>
        </a:p>
      </dgm:t>
    </dgm:pt>
    <dgm:pt modelId="{7E957DA4-B185-4437-841C-04A357448B62}">
      <dgm:prSet phldrT="[Text]"/>
      <dgm:spPr>
        <a:solidFill>
          <a:schemeClr val="accent2">
            <a:lumMod val="20000"/>
            <a:lumOff val="80000"/>
          </a:schemeClr>
        </a:solidFill>
      </dgm:spPr>
      <dgm:t>
        <a:bodyPr/>
        <a:lstStyle/>
        <a:p>
          <a:r>
            <a:rPr lang="en-US">
              <a:ln>
                <a:noFill/>
              </a:ln>
            </a:rPr>
            <a:t>Direct Representation</a:t>
          </a:r>
        </a:p>
      </dgm:t>
    </dgm:pt>
    <dgm:pt modelId="{CC1D6F2E-335F-43D8-8C76-644DBF5DFF50}" type="parTrans" cxnId="{E70C6450-F7C0-4BBB-883C-F0261700D7D9}">
      <dgm:prSet/>
      <dgm:spPr/>
      <dgm:t>
        <a:bodyPr/>
        <a:lstStyle/>
        <a:p>
          <a:endParaRPr lang="en-US">
            <a:ln>
              <a:noFill/>
            </a:ln>
          </a:endParaRPr>
        </a:p>
      </dgm:t>
    </dgm:pt>
    <dgm:pt modelId="{E6FA015F-F7EC-4EB8-A7BE-CA066824370F}" type="sibTrans" cxnId="{E70C6450-F7C0-4BBB-883C-F0261700D7D9}">
      <dgm:prSet/>
      <dgm:spPr/>
      <dgm:t>
        <a:bodyPr/>
        <a:lstStyle/>
        <a:p>
          <a:endParaRPr lang="en-US">
            <a:ln>
              <a:noFill/>
            </a:ln>
          </a:endParaRPr>
        </a:p>
      </dgm:t>
    </dgm:pt>
    <dgm:pt modelId="{4BEA7BC2-C4B7-46BF-AABC-ED2AC06DA981}">
      <dgm:prSet phldrT="[Text]"/>
      <dgm:spPr>
        <a:solidFill>
          <a:srgbClr val="92D050"/>
        </a:solidFill>
      </dgm:spPr>
      <dgm:t>
        <a:bodyPr/>
        <a:lstStyle/>
        <a:p>
          <a:r>
            <a:rPr lang="en-US">
              <a:ln>
                <a:noFill/>
              </a:ln>
            </a:rPr>
            <a:t>Policy Development, Implementation, Defense</a:t>
          </a:r>
        </a:p>
      </dgm:t>
    </dgm:pt>
    <dgm:pt modelId="{13E59242-2113-4A07-9BCC-FA46D82333B3}" type="parTrans" cxnId="{291D0AB0-0219-43E6-8D1D-68BC154158F1}">
      <dgm:prSet/>
      <dgm:spPr/>
      <dgm:t>
        <a:bodyPr/>
        <a:lstStyle/>
        <a:p>
          <a:endParaRPr lang="en-US">
            <a:ln>
              <a:noFill/>
            </a:ln>
          </a:endParaRPr>
        </a:p>
      </dgm:t>
    </dgm:pt>
    <dgm:pt modelId="{47D39343-08BD-4DB8-A96D-AA41F89FC34E}" type="sibTrans" cxnId="{291D0AB0-0219-43E6-8D1D-68BC154158F1}">
      <dgm:prSet/>
      <dgm:spPr/>
      <dgm:t>
        <a:bodyPr/>
        <a:lstStyle/>
        <a:p>
          <a:endParaRPr lang="en-US">
            <a:ln>
              <a:noFill/>
            </a:ln>
          </a:endParaRPr>
        </a:p>
      </dgm:t>
    </dgm:pt>
    <dgm:pt modelId="{C030BCA5-167D-4502-BEFB-648CE9286733}">
      <dgm:prSet phldrT="[Text]"/>
      <dgm:spPr>
        <a:solidFill>
          <a:srgbClr val="92D050"/>
        </a:solidFill>
      </dgm:spPr>
      <dgm:t>
        <a:bodyPr/>
        <a:lstStyle/>
        <a:p>
          <a:r>
            <a:rPr lang="en-US">
              <a:ln>
                <a:noFill/>
              </a:ln>
            </a:rPr>
            <a:t>Publications</a:t>
          </a:r>
        </a:p>
      </dgm:t>
    </dgm:pt>
    <dgm:pt modelId="{B1B2FAF3-3309-4607-AC59-D55FDD1C19FF}" type="parTrans" cxnId="{2C0C8852-D406-4762-9300-5F848E427AE9}">
      <dgm:prSet/>
      <dgm:spPr/>
      <dgm:t>
        <a:bodyPr/>
        <a:lstStyle/>
        <a:p>
          <a:endParaRPr lang="en-US">
            <a:ln>
              <a:noFill/>
            </a:ln>
          </a:endParaRPr>
        </a:p>
      </dgm:t>
    </dgm:pt>
    <dgm:pt modelId="{BD6E3BCB-9CD1-4979-A94E-0BCF72EFC901}" type="sibTrans" cxnId="{2C0C8852-D406-4762-9300-5F848E427AE9}">
      <dgm:prSet/>
      <dgm:spPr/>
      <dgm:t>
        <a:bodyPr/>
        <a:lstStyle/>
        <a:p>
          <a:endParaRPr lang="en-US">
            <a:ln>
              <a:noFill/>
            </a:ln>
          </a:endParaRPr>
        </a:p>
      </dgm:t>
    </dgm:pt>
    <dgm:pt modelId="{24A0A057-2394-41A7-883E-E5D1701AA532}">
      <dgm:prSet phldrT="[Text]"/>
      <dgm:spPr>
        <a:solidFill>
          <a:srgbClr val="92D050"/>
        </a:solidFill>
      </dgm:spPr>
      <dgm:t>
        <a:bodyPr/>
        <a:lstStyle/>
        <a:p>
          <a:r>
            <a:rPr lang="en-US">
              <a:ln>
                <a:noFill/>
              </a:ln>
            </a:rPr>
            <a:t>Trainings</a:t>
          </a:r>
        </a:p>
      </dgm:t>
    </dgm:pt>
    <dgm:pt modelId="{A495AF0F-44DF-481C-93FD-1922A6204E39}" type="parTrans" cxnId="{1220EE2B-BF9E-43D8-9BC2-533446AABC6D}">
      <dgm:prSet/>
      <dgm:spPr/>
      <dgm:t>
        <a:bodyPr/>
        <a:lstStyle/>
        <a:p>
          <a:endParaRPr lang="en-US">
            <a:ln>
              <a:noFill/>
            </a:ln>
          </a:endParaRPr>
        </a:p>
      </dgm:t>
    </dgm:pt>
    <dgm:pt modelId="{F26848AF-BA31-472D-8CF3-BC1D30BF2229}" type="sibTrans" cxnId="{1220EE2B-BF9E-43D8-9BC2-533446AABC6D}">
      <dgm:prSet/>
      <dgm:spPr/>
      <dgm:t>
        <a:bodyPr/>
        <a:lstStyle/>
        <a:p>
          <a:endParaRPr lang="en-US">
            <a:ln>
              <a:noFill/>
            </a:ln>
          </a:endParaRPr>
        </a:p>
      </dgm:t>
    </dgm:pt>
    <dgm:pt modelId="{1FD662D2-EAC5-4324-A816-18E2C9273ED9}">
      <dgm:prSet phldrT="[Text]"/>
      <dgm:spPr>
        <a:solidFill>
          <a:schemeClr val="accent2">
            <a:lumMod val="20000"/>
            <a:lumOff val="80000"/>
          </a:schemeClr>
        </a:solidFill>
      </dgm:spPr>
      <dgm:t>
        <a:bodyPr/>
        <a:lstStyle/>
        <a:p>
          <a:r>
            <a:rPr lang="en-US">
              <a:ln>
                <a:noFill/>
              </a:ln>
            </a:rPr>
            <a:t>Lobby</a:t>
          </a:r>
        </a:p>
      </dgm:t>
    </dgm:pt>
    <dgm:pt modelId="{A9786D5B-DD2F-4CD5-9A1D-C8A508C5D15B}" type="parTrans" cxnId="{719AB149-9393-40AB-B1E3-7D5244B58502}">
      <dgm:prSet/>
      <dgm:spPr/>
      <dgm:t>
        <a:bodyPr/>
        <a:lstStyle/>
        <a:p>
          <a:endParaRPr lang="en-US">
            <a:ln>
              <a:noFill/>
            </a:ln>
          </a:endParaRPr>
        </a:p>
      </dgm:t>
    </dgm:pt>
    <dgm:pt modelId="{E97355DC-2336-41B4-9713-D0A15F21833F}" type="sibTrans" cxnId="{719AB149-9393-40AB-B1E3-7D5244B58502}">
      <dgm:prSet/>
      <dgm:spPr/>
      <dgm:t>
        <a:bodyPr/>
        <a:lstStyle/>
        <a:p>
          <a:endParaRPr lang="en-US">
            <a:ln>
              <a:noFill/>
            </a:ln>
          </a:endParaRPr>
        </a:p>
      </dgm:t>
    </dgm:pt>
    <dgm:pt modelId="{44CF94E9-495C-DF47-8EBB-3C79DBE82CD7}" type="pres">
      <dgm:prSet presAssocID="{19CDAF50-F051-4954-B4C7-041ADCC7128E}" presName="linearFlow" presStyleCnt="0">
        <dgm:presLayoutVars>
          <dgm:dir/>
          <dgm:resizeHandles val="exact"/>
        </dgm:presLayoutVars>
      </dgm:prSet>
      <dgm:spPr/>
    </dgm:pt>
    <dgm:pt modelId="{5C8A13B2-6464-BB4A-81DA-C5EB36428DC1}" type="pres">
      <dgm:prSet presAssocID="{735F2D03-C9AA-4D2A-B6FC-E9CC938EAC43}" presName="composite" presStyleCnt="0"/>
      <dgm:spPr/>
    </dgm:pt>
    <dgm:pt modelId="{829F7201-3D4E-6242-911D-63302519AFA3}" type="pres">
      <dgm:prSet presAssocID="{735F2D03-C9AA-4D2A-B6FC-E9CC938EAC43}" presName="imgShp" presStyleLbl="fgImgPlace1" presStyleIdx="0" presStyleCnt="6"/>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253D76D1-7C94-C945-8E14-00601797D2CB}" type="pres">
      <dgm:prSet presAssocID="{735F2D03-C9AA-4D2A-B6FC-E9CC938EAC43}" presName="txShp" presStyleLbl="node1" presStyleIdx="0" presStyleCnt="6">
        <dgm:presLayoutVars>
          <dgm:bulletEnabled val="1"/>
        </dgm:presLayoutVars>
      </dgm:prSet>
      <dgm:spPr/>
    </dgm:pt>
    <dgm:pt modelId="{8CBDDFCA-2754-C54E-8E2A-66EA69B87C40}" type="pres">
      <dgm:prSet presAssocID="{587C8EEB-F8CB-4C15-8C6F-7A2C7DAC8186}" presName="spacing" presStyleCnt="0"/>
      <dgm:spPr/>
    </dgm:pt>
    <dgm:pt modelId="{8588F14B-F71D-9B46-9087-FDFD640FB1D1}" type="pres">
      <dgm:prSet presAssocID="{4BEA7BC2-C4B7-46BF-AABC-ED2AC06DA981}" presName="composite" presStyleCnt="0"/>
      <dgm:spPr/>
    </dgm:pt>
    <dgm:pt modelId="{1C0D0718-2019-434A-A992-1B1AD37893AC}" type="pres">
      <dgm:prSet presAssocID="{4BEA7BC2-C4B7-46BF-AABC-ED2AC06DA981}" presName="imgShp" presStyleLbl="fgImgPlace1" presStyleIdx="1" presStyleCnt="6"/>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95DCF4E4-5411-5446-9407-5E597AF0E97E}" type="pres">
      <dgm:prSet presAssocID="{4BEA7BC2-C4B7-46BF-AABC-ED2AC06DA981}" presName="txShp" presStyleLbl="node1" presStyleIdx="1" presStyleCnt="6">
        <dgm:presLayoutVars>
          <dgm:bulletEnabled val="1"/>
        </dgm:presLayoutVars>
      </dgm:prSet>
      <dgm:spPr/>
    </dgm:pt>
    <dgm:pt modelId="{1D9FD1F4-F88D-D34C-A664-888BCAC4C78B}" type="pres">
      <dgm:prSet presAssocID="{47D39343-08BD-4DB8-A96D-AA41F89FC34E}" presName="spacing" presStyleCnt="0"/>
      <dgm:spPr/>
    </dgm:pt>
    <dgm:pt modelId="{BA215047-6ED3-1A41-847A-A8E0275309B9}" type="pres">
      <dgm:prSet presAssocID="{C030BCA5-167D-4502-BEFB-648CE9286733}" presName="composite" presStyleCnt="0"/>
      <dgm:spPr/>
    </dgm:pt>
    <dgm:pt modelId="{2AB12F18-1E70-8744-8E84-90B8528331F9}" type="pres">
      <dgm:prSet presAssocID="{C030BCA5-167D-4502-BEFB-648CE9286733}" presName="imgShp" presStyleLbl="fgImgPlace1" presStyleIdx="2" presStyleCnt="6"/>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5F6CA982-FF0A-1840-A527-B701DD04A4CD}" type="pres">
      <dgm:prSet presAssocID="{C030BCA5-167D-4502-BEFB-648CE9286733}" presName="txShp" presStyleLbl="node1" presStyleIdx="2" presStyleCnt="6">
        <dgm:presLayoutVars>
          <dgm:bulletEnabled val="1"/>
        </dgm:presLayoutVars>
      </dgm:prSet>
      <dgm:spPr/>
    </dgm:pt>
    <dgm:pt modelId="{463E9B0E-902F-444F-901D-B2724B9A2F6A}" type="pres">
      <dgm:prSet presAssocID="{BD6E3BCB-9CD1-4979-A94E-0BCF72EFC901}" presName="spacing" presStyleCnt="0"/>
      <dgm:spPr/>
    </dgm:pt>
    <dgm:pt modelId="{C14182D3-E14C-7145-965A-380C7A067543}" type="pres">
      <dgm:prSet presAssocID="{24A0A057-2394-41A7-883E-E5D1701AA532}" presName="composite" presStyleCnt="0"/>
      <dgm:spPr/>
    </dgm:pt>
    <dgm:pt modelId="{FE71CDD4-5904-FE40-B684-F595156C72A6}" type="pres">
      <dgm:prSet presAssocID="{24A0A057-2394-41A7-883E-E5D1701AA532}" presName="imgShp" presStyleLbl="fgImgPlace1" presStyleIdx="3" presStyleCnt="6"/>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pt>
    <dgm:pt modelId="{875FB390-40DB-F44E-9F10-01782522BB67}" type="pres">
      <dgm:prSet presAssocID="{24A0A057-2394-41A7-883E-E5D1701AA532}" presName="txShp" presStyleLbl="node1" presStyleIdx="3" presStyleCnt="6">
        <dgm:presLayoutVars>
          <dgm:bulletEnabled val="1"/>
        </dgm:presLayoutVars>
      </dgm:prSet>
      <dgm:spPr/>
    </dgm:pt>
    <dgm:pt modelId="{07861A17-BCFC-D240-8AFD-AD24A1B1F0FE}" type="pres">
      <dgm:prSet presAssocID="{F26848AF-BA31-472D-8CF3-BC1D30BF2229}" presName="spacing" presStyleCnt="0"/>
      <dgm:spPr/>
    </dgm:pt>
    <dgm:pt modelId="{6A7C79D3-3F8C-CE49-AEFE-60F1369BFF57}" type="pres">
      <dgm:prSet presAssocID="{7E957DA4-B185-4437-841C-04A357448B62}" presName="composite" presStyleCnt="0"/>
      <dgm:spPr/>
    </dgm:pt>
    <dgm:pt modelId="{A148023D-7C7B-A940-9354-2FDD4C9954D7}" type="pres">
      <dgm:prSet presAssocID="{7E957DA4-B185-4437-841C-04A357448B62}" presName="imgShp" presStyleLbl="fgImgPlace1" presStyleIdx="4" presStyleCnt="6"/>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pt>
    <dgm:pt modelId="{33A21EB9-FF22-0348-9BFE-904CDB7CCB15}" type="pres">
      <dgm:prSet presAssocID="{7E957DA4-B185-4437-841C-04A357448B62}" presName="txShp" presStyleLbl="node1" presStyleIdx="4" presStyleCnt="6">
        <dgm:presLayoutVars>
          <dgm:bulletEnabled val="1"/>
        </dgm:presLayoutVars>
      </dgm:prSet>
      <dgm:spPr/>
    </dgm:pt>
    <dgm:pt modelId="{EDCBA633-294C-0D4E-AF7B-1D39A30A8553}" type="pres">
      <dgm:prSet presAssocID="{E6FA015F-F7EC-4EB8-A7BE-CA066824370F}" presName="spacing" presStyleCnt="0"/>
      <dgm:spPr/>
    </dgm:pt>
    <dgm:pt modelId="{FE5E49E3-C7C4-DB4B-BD49-0F307E8B636B}" type="pres">
      <dgm:prSet presAssocID="{1FD662D2-EAC5-4324-A816-18E2C9273ED9}" presName="composite" presStyleCnt="0"/>
      <dgm:spPr/>
    </dgm:pt>
    <dgm:pt modelId="{33BC047B-F47A-024A-9EC9-4F454624A955}" type="pres">
      <dgm:prSet presAssocID="{1FD662D2-EAC5-4324-A816-18E2C9273ED9}" presName="imgShp" presStyleLbl="fgImgPlace1" presStyleIdx="5" presStyleCnt="6"/>
      <dgm:spPr>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pt>
    <dgm:pt modelId="{D270118A-0D1C-9048-85F2-9620E35E3A51}" type="pres">
      <dgm:prSet presAssocID="{1FD662D2-EAC5-4324-A816-18E2C9273ED9}" presName="txShp" presStyleLbl="node1" presStyleIdx="5" presStyleCnt="6">
        <dgm:presLayoutVars>
          <dgm:bulletEnabled val="1"/>
        </dgm:presLayoutVars>
      </dgm:prSet>
      <dgm:spPr/>
    </dgm:pt>
  </dgm:ptLst>
  <dgm:cxnLst>
    <dgm:cxn modelId="{1220EE2B-BF9E-43D8-9BC2-533446AABC6D}" srcId="{19CDAF50-F051-4954-B4C7-041ADCC7128E}" destId="{24A0A057-2394-41A7-883E-E5D1701AA532}" srcOrd="3" destOrd="0" parTransId="{A495AF0F-44DF-481C-93FD-1922A6204E39}" sibTransId="{F26848AF-BA31-472D-8CF3-BC1D30BF2229}"/>
    <dgm:cxn modelId="{CA463B5E-2E1C-E24F-BD71-5B684330CE3B}" type="presOf" srcId="{7E957DA4-B185-4437-841C-04A357448B62}" destId="{33A21EB9-FF22-0348-9BFE-904CDB7CCB15}" srcOrd="0" destOrd="0" presId="urn:microsoft.com/office/officeart/2005/8/layout/vList3"/>
    <dgm:cxn modelId="{719AB149-9393-40AB-B1E3-7D5244B58502}" srcId="{19CDAF50-F051-4954-B4C7-041ADCC7128E}" destId="{1FD662D2-EAC5-4324-A816-18E2C9273ED9}" srcOrd="5" destOrd="0" parTransId="{A9786D5B-DD2F-4CD5-9A1D-C8A508C5D15B}" sibTransId="{E97355DC-2336-41B4-9713-D0A15F21833F}"/>
    <dgm:cxn modelId="{A791336B-C183-D141-9711-C98E35945359}" type="presOf" srcId="{24A0A057-2394-41A7-883E-E5D1701AA532}" destId="{875FB390-40DB-F44E-9F10-01782522BB67}" srcOrd="0" destOrd="0" presId="urn:microsoft.com/office/officeart/2005/8/layout/vList3"/>
    <dgm:cxn modelId="{E70C6450-F7C0-4BBB-883C-F0261700D7D9}" srcId="{19CDAF50-F051-4954-B4C7-041ADCC7128E}" destId="{7E957DA4-B185-4437-841C-04A357448B62}" srcOrd="4" destOrd="0" parTransId="{CC1D6F2E-335F-43D8-8C76-644DBF5DFF50}" sibTransId="{E6FA015F-F7EC-4EB8-A7BE-CA066824370F}"/>
    <dgm:cxn modelId="{2C0C8852-D406-4762-9300-5F848E427AE9}" srcId="{19CDAF50-F051-4954-B4C7-041ADCC7128E}" destId="{C030BCA5-167D-4502-BEFB-648CE9286733}" srcOrd="2" destOrd="0" parTransId="{B1B2FAF3-3309-4607-AC59-D55FDD1C19FF}" sibTransId="{BD6E3BCB-9CD1-4979-A94E-0BCF72EFC901}"/>
    <dgm:cxn modelId="{BF36638A-AAAA-4B64-93D8-52FBB22C7128}" srcId="{19CDAF50-F051-4954-B4C7-041ADCC7128E}" destId="{735F2D03-C9AA-4D2A-B6FC-E9CC938EAC43}" srcOrd="0" destOrd="0" parTransId="{6EDF81CA-CB98-4E9A-8829-0AF1EB69B021}" sibTransId="{587C8EEB-F8CB-4C15-8C6F-7A2C7DAC8186}"/>
    <dgm:cxn modelId="{291D0AB0-0219-43E6-8D1D-68BC154158F1}" srcId="{19CDAF50-F051-4954-B4C7-041ADCC7128E}" destId="{4BEA7BC2-C4B7-46BF-AABC-ED2AC06DA981}" srcOrd="1" destOrd="0" parTransId="{13E59242-2113-4A07-9BCC-FA46D82333B3}" sibTransId="{47D39343-08BD-4DB8-A96D-AA41F89FC34E}"/>
    <dgm:cxn modelId="{E6C479C8-B043-2248-8B65-D8C62FD9FAE0}" type="presOf" srcId="{4BEA7BC2-C4B7-46BF-AABC-ED2AC06DA981}" destId="{95DCF4E4-5411-5446-9407-5E597AF0E97E}" srcOrd="0" destOrd="0" presId="urn:microsoft.com/office/officeart/2005/8/layout/vList3"/>
    <dgm:cxn modelId="{BD6293D5-815A-6340-92FF-3A962BF60F66}" type="presOf" srcId="{1FD662D2-EAC5-4324-A816-18E2C9273ED9}" destId="{D270118A-0D1C-9048-85F2-9620E35E3A51}" srcOrd="0" destOrd="0" presId="urn:microsoft.com/office/officeart/2005/8/layout/vList3"/>
    <dgm:cxn modelId="{7D4437DB-72C0-4E4C-9085-352093C859AD}" type="presOf" srcId="{19CDAF50-F051-4954-B4C7-041ADCC7128E}" destId="{44CF94E9-495C-DF47-8EBB-3C79DBE82CD7}" srcOrd="0" destOrd="0" presId="urn:microsoft.com/office/officeart/2005/8/layout/vList3"/>
    <dgm:cxn modelId="{90FF8BE6-A386-CD43-BD89-CF0826A09A18}" type="presOf" srcId="{735F2D03-C9AA-4D2A-B6FC-E9CC938EAC43}" destId="{253D76D1-7C94-C945-8E14-00601797D2CB}" srcOrd="0" destOrd="0" presId="urn:microsoft.com/office/officeart/2005/8/layout/vList3"/>
    <dgm:cxn modelId="{A15445F0-1ABB-7149-B586-7F0FA4CACAEA}" type="presOf" srcId="{C030BCA5-167D-4502-BEFB-648CE9286733}" destId="{5F6CA982-FF0A-1840-A527-B701DD04A4CD}" srcOrd="0" destOrd="0" presId="urn:microsoft.com/office/officeart/2005/8/layout/vList3"/>
    <dgm:cxn modelId="{1992CC33-FF99-074D-9487-2BB349DAB94E}" type="presParOf" srcId="{44CF94E9-495C-DF47-8EBB-3C79DBE82CD7}" destId="{5C8A13B2-6464-BB4A-81DA-C5EB36428DC1}" srcOrd="0" destOrd="0" presId="urn:microsoft.com/office/officeart/2005/8/layout/vList3"/>
    <dgm:cxn modelId="{E1CCA036-4A3A-5541-9BC6-7EE61E4D23A5}" type="presParOf" srcId="{5C8A13B2-6464-BB4A-81DA-C5EB36428DC1}" destId="{829F7201-3D4E-6242-911D-63302519AFA3}" srcOrd="0" destOrd="0" presId="urn:microsoft.com/office/officeart/2005/8/layout/vList3"/>
    <dgm:cxn modelId="{75D0311E-3EB3-A048-B2D4-273D6C08B251}" type="presParOf" srcId="{5C8A13B2-6464-BB4A-81DA-C5EB36428DC1}" destId="{253D76D1-7C94-C945-8E14-00601797D2CB}" srcOrd="1" destOrd="0" presId="urn:microsoft.com/office/officeart/2005/8/layout/vList3"/>
    <dgm:cxn modelId="{EA36E991-3592-E843-86B7-F9FCD6EC74AB}" type="presParOf" srcId="{44CF94E9-495C-DF47-8EBB-3C79DBE82CD7}" destId="{8CBDDFCA-2754-C54E-8E2A-66EA69B87C40}" srcOrd="1" destOrd="0" presId="urn:microsoft.com/office/officeart/2005/8/layout/vList3"/>
    <dgm:cxn modelId="{3C0F8981-42EF-7F41-BB93-00F613FE1F31}" type="presParOf" srcId="{44CF94E9-495C-DF47-8EBB-3C79DBE82CD7}" destId="{8588F14B-F71D-9B46-9087-FDFD640FB1D1}" srcOrd="2" destOrd="0" presId="urn:microsoft.com/office/officeart/2005/8/layout/vList3"/>
    <dgm:cxn modelId="{1932065A-893A-DB48-8572-39CF8EFD95CF}" type="presParOf" srcId="{8588F14B-F71D-9B46-9087-FDFD640FB1D1}" destId="{1C0D0718-2019-434A-A992-1B1AD37893AC}" srcOrd="0" destOrd="0" presId="urn:microsoft.com/office/officeart/2005/8/layout/vList3"/>
    <dgm:cxn modelId="{4B6968CD-964F-A543-8E04-C6983D28815E}" type="presParOf" srcId="{8588F14B-F71D-9B46-9087-FDFD640FB1D1}" destId="{95DCF4E4-5411-5446-9407-5E597AF0E97E}" srcOrd="1" destOrd="0" presId="urn:microsoft.com/office/officeart/2005/8/layout/vList3"/>
    <dgm:cxn modelId="{E3681292-4F3D-194C-B983-484094D86A44}" type="presParOf" srcId="{44CF94E9-495C-DF47-8EBB-3C79DBE82CD7}" destId="{1D9FD1F4-F88D-D34C-A664-888BCAC4C78B}" srcOrd="3" destOrd="0" presId="urn:microsoft.com/office/officeart/2005/8/layout/vList3"/>
    <dgm:cxn modelId="{6D844DA0-3D14-B544-8F1A-89014547674B}" type="presParOf" srcId="{44CF94E9-495C-DF47-8EBB-3C79DBE82CD7}" destId="{BA215047-6ED3-1A41-847A-A8E0275309B9}" srcOrd="4" destOrd="0" presId="urn:microsoft.com/office/officeart/2005/8/layout/vList3"/>
    <dgm:cxn modelId="{A6A75A7D-E809-774C-A3E1-76BB997FE03B}" type="presParOf" srcId="{BA215047-6ED3-1A41-847A-A8E0275309B9}" destId="{2AB12F18-1E70-8744-8E84-90B8528331F9}" srcOrd="0" destOrd="0" presId="urn:microsoft.com/office/officeart/2005/8/layout/vList3"/>
    <dgm:cxn modelId="{C13B6D69-23AB-0C48-85FF-17F89DBE5604}" type="presParOf" srcId="{BA215047-6ED3-1A41-847A-A8E0275309B9}" destId="{5F6CA982-FF0A-1840-A527-B701DD04A4CD}" srcOrd="1" destOrd="0" presId="urn:microsoft.com/office/officeart/2005/8/layout/vList3"/>
    <dgm:cxn modelId="{F0499890-E256-C845-B23A-8EF3FE023452}" type="presParOf" srcId="{44CF94E9-495C-DF47-8EBB-3C79DBE82CD7}" destId="{463E9B0E-902F-444F-901D-B2724B9A2F6A}" srcOrd="5" destOrd="0" presId="urn:microsoft.com/office/officeart/2005/8/layout/vList3"/>
    <dgm:cxn modelId="{C26C6ADF-3FB8-8A49-B431-2132197135E8}" type="presParOf" srcId="{44CF94E9-495C-DF47-8EBB-3C79DBE82CD7}" destId="{C14182D3-E14C-7145-965A-380C7A067543}" srcOrd="6" destOrd="0" presId="urn:microsoft.com/office/officeart/2005/8/layout/vList3"/>
    <dgm:cxn modelId="{1ECF62CB-3198-004D-A3F3-763CE804EEE2}" type="presParOf" srcId="{C14182D3-E14C-7145-965A-380C7A067543}" destId="{FE71CDD4-5904-FE40-B684-F595156C72A6}" srcOrd="0" destOrd="0" presId="urn:microsoft.com/office/officeart/2005/8/layout/vList3"/>
    <dgm:cxn modelId="{06CFD97F-3FFE-F74E-B45F-9F581A5F6E72}" type="presParOf" srcId="{C14182D3-E14C-7145-965A-380C7A067543}" destId="{875FB390-40DB-F44E-9F10-01782522BB67}" srcOrd="1" destOrd="0" presId="urn:microsoft.com/office/officeart/2005/8/layout/vList3"/>
    <dgm:cxn modelId="{660D1922-F70A-0447-A3B1-6E39BFE29513}" type="presParOf" srcId="{44CF94E9-495C-DF47-8EBB-3C79DBE82CD7}" destId="{07861A17-BCFC-D240-8AFD-AD24A1B1F0FE}" srcOrd="7" destOrd="0" presId="urn:microsoft.com/office/officeart/2005/8/layout/vList3"/>
    <dgm:cxn modelId="{6F444AB9-5566-434E-8397-FB1D12B9C83D}" type="presParOf" srcId="{44CF94E9-495C-DF47-8EBB-3C79DBE82CD7}" destId="{6A7C79D3-3F8C-CE49-AEFE-60F1369BFF57}" srcOrd="8" destOrd="0" presId="urn:microsoft.com/office/officeart/2005/8/layout/vList3"/>
    <dgm:cxn modelId="{B63735A9-2BB6-5248-B77E-548EFA7035C4}" type="presParOf" srcId="{6A7C79D3-3F8C-CE49-AEFE-60F1369BFF57}" destId="{A148023D-7C7B-A940-9354-2FDD4C9954D7}" srcOrd="0" destOrd="0" presId="urn:microsoft.com/office/officeart/2005/8/layout/vList3"/>
    <dgm:cxn modelId="{B7B705C3-101D-4A41-9582-E9C71BB1C895}" type="presParOf" srcId="{6A7C79D3-3F8C-CE49-AEFE-60F1369BFF57}" destId="{33A21EB9-FF22-0348-9BFE-904CDB7CCB15}" srcOrd="1" destOrd="0" presId="urn:microsoft.com/office/officeart/2005/8/layout/vList3"/>
    <dgm:cxn modelId="{735A5F02-7596-2D46-A8F7-ED8ED8466528}" type="presParOf" srcId="{44CF94E9-495C-DF47-8EBB-3C79DBE82CD7}" destId="{EDCBA633-294C-0D4E-AF7B-1D39A30A8553}" srcOrd="9" destOrd="0" presId="urn:microsoft.com/office/officeart/2005/8/layout/vList3"/>
    <dgm:cxn modelId="{3DB73DD7-3CC2-4D49-86FD-6307B40D8A5D}" type="presParOf" srcId="{44CF94E9-495C-DF47-8EBB-3C79DBE82CD7}" destId="{FE5E49E3-C7C4-DB4B-BD49-0F307E8B636B}" srcOrd="10" destOrd="0" presId="urn:microsoft.com/office/officeart/2005/8/layout/vList3"/>
    <dgm:cxn modelId="{599AAE9D-2975-2449-818E-6120EF100FAD}" type="presParOf" srcId="{FE5E49E3-C7C4-DB4B-BD49-0F307E8B636B}" destId="{33BC047B-F47A-024A-9EC9-4F454624A955}" srcOrd="0" destOrd="0" presId="urn:microsoft.com/office/officeart/2005/8/layout/vList3"/>
    <dgm:cxn modelId="{9FBC2391-0107-7C4E-9EBF-445C0973601C}" type="presParOf" srcId="{FE5E49E3-C7C4-DB4B-BD49-0F307E8B636B}" destId="{D270118A-0D1C-9048-85F2-9620E35E3A51}" srcOrd="1" destOrd="0" presId="urn:microsoft.com/office/officeart/2005/8/layout/vList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3E6867-0092-414C-B687-7B991380B764}">
      <dsp:nvSpPr>
        <dsp:cNvPr id="0" name=""/>
        <dsp:cNvSpPr/>
      </dsp:nvSpPr>
      <dsp:spPr>
        <a:xfrm>
          <a:off x="2810" y="815961"/>
          <a:ext cx="2006597" cy="12741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B4CB75-95E2-4D0C-AD8A-6CEA192AA879}">
      <dsp:nvSpPr>
        <dsp:cNvPr id="0" name=""/>
        <dsp:cNvSpPr/>
      </dsp:nvSpPr>
      <dsp:spPr>
        <a:xfrm>
          <a:off x="225765" y="1027768"/>
          <a:ext cx="2006597" cy="127418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Cultural Area:</a:t>
          </a:r>
        </a:p>
      </dsp:txBody>
      <dsp:txXfrm>
        <a:off x="263085" y="1065088"/>
        <a:ext cx="1931957" cy="1199549"/>
      </dsp:txXfrm>
    </dsp:sp>
    <dsp:sp modelId="{2C1D4493-0F8B-4CF5-89FF-E6FDC88B7747}">
      <dsp:nvSpPr>
        <dsp:cNvPr id="0" name=""/>
        <dsp:cNvSpPr/>
      </dsp:nvSpPr>
      <dsp:spPr>
        <a:xfrm>
          <a:off x="2455318" y="815961"/>
          <a:ext cx="2006597" cy="12741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9C8095-7810-413C-BE16-DDEB8C230885}">
      <dsp:nvSpPr>
        <dsp:cNvPr id="0" name=""/>
        <dsp:cNvSpPr/>
      </dsp:nvSpPr>
      <dsp:spPr>
        <a:xfrm>
          <a:off x="2678273" y="1027768"/>
          <a:ext cx="2006597" cy="127418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t>Health Center:</a:t>
          </a:r>
        </a:p>
      </dsp:txBody>
      <dsp:txXfrm>
        <a:off x="2715593" y="1065088"/>
        <a:ext cx="1931957" cy="1199549"/>
      </dsp:txXfrm>
    </dsp:sp>
    <dsp:sp modelId="{613D55AE-2993-4940-BD06-96A35E53C700}">
      <dsp:nvSpPr>
        <dsp:cNvPr id="0" name=""/>
        <dsp:cNvSpPr/>
      </dsp:nvSpPr>
      <dsp:spPr>
        <a:xfrm>
          <a:off x="4907826" y="815961"/>
          <a:ext cx="2006597" cy="12741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188F46-F209-4244-9EEA-F6BA6E4DD40E}">
      <dsp:nvSpPr>
        <dsp:cNvPr id="0" name=""/>
        <dsp:cNvSpPr/>
      </dsp:nvSpPr>
      <dsp:spPr>
        <a:xfrm>
          <a:off x="5130781" y="1027768"/>
          <a:ext cx="2006597" cy="127418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t>Recreation Areas:</a:t>
          </a:r>
        </a:p>
      </dsp:txBody>
      <dsp:txXfrm>
        <a:off x="5168101" y="1065088"/>
        <a:ext cx="1931957" cy="1199549"/>
      </dsp:txXfrm>
    </dsp:sp>
    <dsp:sp modelId="{D84A7DB7-6631-46FB-9C3C-9EC6CFE4D614}">
      <dsp:nvSpPr>
        <dsp:cNvPr id="0" name=""/>
        <dsp:cNvSpPr/>
      </dsp:nvSpPr>
      <dsp:spPr>
        <a:xfrm>
          <a:off x="7360334" y="815961"/>
          <a:ext cx="2006597" cy="12741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F93ED2-8E87-4781-9528-CD9210DB825A}">
      <dsp:nvSpPr>
        <dsp:cNvPr id="0" name=""/>
        <dsp:cNvSpPr/>
      </dsp:nvSpPr>
      <dsp:spPr>
        <a:xfrm>
          <a:off x="7583289" y="1027768"/>
          <a:ext cx="2006597" cy="127418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t>Body of Water: </a:t>
          </a:r>
        </a:p>
      </dsp:txBody>
      <dsp:txXfrm>
        <a:off x="7620609" y="1065088"/>
        <a:ext cx="1931957" cy="11995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3D76D1-7C94-C945-8E14-00601797D2CB}">
      <dsp:nvSpPr>
        <dsp:cNvPr id="0" name=""/>
        <dsp:cNvSpPr/>
      </dsp:nvSpPr>
      <dsp:spPr>
        <a:xfrm rot="10800000">
          <a:off x="1418626" y="1727"/>
          <a:ext cx="5077434" cy="558895"/>
        </a:xfrm>
        <a:prstGeom prst="homePlate">
          <a:avLst/>
        </a:prstGeom>
        <a:solidFill>
          <a:srgbClr val="92D05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6457" tIns="72390" rIns="135128" bIns="72390" numCol="1" spcCol="1270" anchor="ctr" anchorCtr="0">
          <a:noAutofit/>
        </a:bodyPr>
        <a:lstStyle/>
        <a:p>
          <a:pPr marL="0" lvl="0" indent="0" algn="ctr" defTabSz="844550">
            <a:lnSpc>
              <a:spcPct val="90000"/>
            </a:lnSpc>
            <a:spcBef>
              <a:spcPct val="0"/>
            </a:spcBef>
            <a:spcAft>
              <a:spcPct val="35000"/>
            </a:spcAft>
            <a:buNone/>
          </a:pPr>
          <a:r>
            <a:rPr lang="en-US" sz="1900" kern="1200">
              <a:ln>
                <a:noFill/>
              </a:ln>
            </a:rPr>
            <a:t>Legal Research</a:t>
          </a:r>
        </a:p>
      </dsp:txBody>
      <dsp:txXfrm rot="10800000">
        <a:off x="1558350" y="1727"/>
        <a:ext cx="4937710" cy="558895"/>
      </dsp:txXfrm>
    </dsp:sp>
    <dsp:sp modelId="{829F7201-3D4E-6242-911D-63302519AFA3}">
      <dsp:nvSpPr>
        <dsp:cNvPr id="0" name=""/>
        <dsp:cNvSpPr/>
      </dsp:nvSpPr>
      <dsp:spPr>
        <a:xfrm>
          <a:off x="1139178" y="1727"/>
          <a:ext cx="558895" cy="558895"/>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9525"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95DCF4E4-5411-5446-9407-5E597AF0E97E}">
      <dsp:nvSpPr>
        <dsp:cNvPr id="0" name=""/>
        <dsp:cNvSpPr/>
      </dsp:nvSpPr>
      <dsp:spPr>
        <a:xfrm rot="10800000">
          <a:off x="1418626" y="727457"/>
          <a:ext cx="5077434" cy="558895"/>
        </a:xfrm>
        <a:prstGeom prst="homePlate">
          <a:avLst/>
        </a:prstGeom>
        <a:solidFill>
          <a:srgbClr val="92D05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6457" tIns="72390" rIns="135128" bIns="72390" numCol="1" spcCol="1270" anchor="ctr" anchorCtr="0">
          <a:noAutofit/>
        </a:bodyPr>
        <a:lstStyle/>
        <a:p>
          <a:pPr marL="0" lvl="0" indent="0" algn="ctr" defTabSz="844550">
            <a:lnSpc>
              <a:spcPct val="90000"/>
            </a:lnSpc>
            <a:spcBef>
              <a:spcPct val="0"/>
            </a:spcBef>
            <a:spcAft>
              <a:spcPct val="35000"/>
            </a:spcAft>
            <a:buNone/>
          </a:pPr>
          <a:r>
            <a:rPr lang="en-US" sz="1900" kern="1200">
              <a:ln>
                <a:noFill/>
              </a:ln>
            </a:rPr>
            <a:t>Policy Development, Implementation, Defense</a:t>
          </a:r>
        </a:p>
      </dsp:txBody>
      <dsp:txXfrm rot="10800000">
        <a:off x="1558350" y="727457"/>
        <a:ext cx="4937710" cy="558895"/>
      </dsp:txXfrm>
    </dsp:sp>
    <dsp:sp modelId="{1C0D0718-2019-434A-A992-1B1AD37893AC}">
      <dsp:nvSpPr>
        <dsp:cNvPr id="0" name=""/>
        <dsp:cNvSpPr/>
      </dsp:nvSpPr>
      <dsp:spPr>
        <a:xfrm>
          <a:off x="1139178" y="727457"/>
          <a:ext cx="558895" cy="558895"/>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9525"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5F6CA982-FF0A-1840-A527-B701DD04A4CD}">
      <dsp:nvSpPr>
        <dsp:cNvPr id="0" name=""/>
        <dsp:cNvSpPr/>
      </dsp:nvSpPr>
      <dsp:spPr>
        <a:xfrm rot="10800000">
          <a:off x="1418626" y="1453187"/>
          <a:ext cx="5077434" cy="558895"/>
        </a:xfrm>
        <a:prstGeom prst="homePlate">
          <a:avLst/>
        </a:prstGeom>
        <a:solidFill>
          <a:srgbClr val="92D05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6457" tIns="72390" rIns="135128" bIns="72390" numCol="1" spcCol="1270" anchor="ctr" anchorCtr="0">
          <a:noAutofit/>
        </a:bodyPr>
        <a:lstStyle/>
        <a:p>
          <a:pPr marL="0" lvl="0" indent="0" algn="ctr" defTabSz="844550">
            <a:lnSpc>
              <a:spcPct val="90000"/>
            </a:lnSpc>
            <a:spcBef>
              <a:spcPct val="0"/>
            </a:spcBef>
            <a:spcAft>
              <a:spcPct val="35000"/>
            </a:spcAft>
            <a:buNone/>
          </a:pPr>
          <a:r>
            <a:rPr lang="en-US" sz="1900" kern="1200">
              <a:ln>
                <a:noFill/>
              </a:ln>
            </a:rPr>
            <a:t>Publications</a:t>
          </a:r>
        </a:p>
      </dsp:txBody>
      <dsp:txXfrm rot="10800000">
        <a:off x="1558350" y="1453187"/>
        <a:ext cx="4937710" cy="558895"/>
      </dsp:txXfrm>
    </dsp:sp>
    <dsp:sp modelId="{2AB12F18-1E70-8744-8E84-90B8528331F9}">
      <dsp:nvSpPr>
        <dsp:cNvPr id="0" name=""/>
        <dsp:cNvSpPr/>
      </dsp:nvSpPr>
      <dsp:spPr>
        <a:xfrm>
          <a:off x="1139178" y="1453187"/>
          <a:ext cx="558895" cy="558895"/>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9525"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875FB390-40DB-F44E-9F10-01782522BB67}">
      <dsp:nvSpPr>
        <dsp:cNvPr id="0" name=""/>
        <dsp:cNvSpPr/>
      </dsp:nvSpPr>
      <dsp:spPr>
        <a:xfrm rot="10800000">
          <a:off x="1418626" y="2178917"/>
          <a:ext cx="5077434" cy="558895"/>
        </a:xfrm>
        <a:prstGeom prst="homePlate">
          <a:avLst/>
        </a:prstGeom>
        <a:solidFill>
          <a:srgbClr val="92D05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6457" tIns="72390" rIns="135128" bIns="72390" numCol="1" spcCol="1270" anchor="ctr" anchorCtr="0">
          <a:noAutofit/>
        </a:bodyPr>
        <a:lstStyle/>
        <a:p>
          <a:pPr marL="0" lvl="0" indent="0" algn="ctr" defTabSz="844550">
            <a:lnSpc>
              <a:spcPct val="90000"/>
            </a:lnSpc>
            <a:spcBef>
              <a:spcPct val="0"/>
            </a:spcBef>
            <a:spcAft>
              <a:spcPct val="35000"/>
            </a:spcAft>
            <a:buNone/>
          </a:pPr>
          <a:r>
            <a:rPr lang="en-US" sz="1900" kern="1200">
              <a:ln>
                <a:noFill/>
              </a:ln>
            </a:rPr>
            <a:t>Trainings</a:t>
          </a:r>
        </a:p>
      </dsp:txBody>
      <dsp:txXfrm rot="10800000">
        <a:off x="1558350" y="2178917"/>
        <a:ext cx="4937710" cy="558895"/>
      </dsp:txXfrm>
    </dsp:sp>
    <dsp:sp modelId="{FE71CDD4-5904-FE40-B684-F595156C72A6}">
      <dsp:nvSpPr>
        <dsp:cNvPr id="0" name=""/>
        <dsp:cNvSpPr/>
      </dsp:nvSpPr>
      <dsp:spPr>
        <a:xfrm>
          <a:off x="1139178" y="2178917"/>
          <a:ext cx="558895" cy="558895"/>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9525"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33A21EB9-FF22-0348-9BFE-904CDB7CCB15}">
      <dsp:nvSpPr>
        <dsp:cNvPr id="0" name=""/>
        <dsp:cNvSpPr/>
      </dsp:nvSpPr>
      <dsp:spPr>
        <a:xfrm rot="10800000">
          <a:off x="1418626" y="2904647"/>
          <a:ext cx="5077434" cy="558895"/>
        </a:xfrm>
        <a:prstGeom prst="homePlate">
          <a:avLst/>
        </a:prstGeom>
        <a:solidFill>
          <a:schemeClr val="accent2">
            <a:lumMod val="20000"/>
            <a:lumOff val="8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6457" tIns="72390" rIns="135128" bIns="72390" numCol="1" spcCol="1270" anchor="ctr" anchorCtr="0">
          <a:noAutofit/>
        </a:bodyPr>
        <a:lstStyle/>
        <a:p>
          <a:pPr marL="0" lvl="0" indent="0" algn="ctr" defTabSz="844550">
            <a:lnSpc>
              <a:spcPct val="90000"/>
            </a:lnSpc>
            <a:spcBef>
              <a:spcPct val="0"/>
            </a:spcBef>
            <a:spcAft>
              <a:spcPct val="35000"/>
            </a:spcAft>
            <a:buNone/>
          </a:pPr>
          <a:r>
            <a:rPr lang="en-US" sz="1900" kern="1200">
              <a:ln>
                <a:noFill/>
              </a:ln>
            </a:rPr>
            <a:t>Direct Representation</a:t>
          </a:r>
        </a:p>
      </dsp:txBody>
      <dsp:txXfrm rot="10800000">
        <a:off x="1558350" y="2904647"/>
        <a:ext cx="4937710" cy="558895"/>
      </dsp:txXfrm>
    </dsp:sp>
    <dsp:sp modelId="{A148023D-7C7B-A940-9354-2FDD4C9954D7}">
      <dsp:nvSpPr>
        <dsp:cNvPr id="0" name=""/>
        <dsp:cNvSpPr/>
      </dsp:nvSpPr>
      <dsp:spPr>
        <a:xfrm>
          <a:off x="1139178" y="2904647"/>
          <a:ext cx="558895" cy="558895"/>
        </a:xfrm>
        <a:prstGeom prst="ellipse">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9525"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D270118A-0D1C-9048-85F2-9620E35E3A51}">
      <dsp:nvSpPr>
        <dsp:cNvPr id="0" name=""/>
        <dsp:cNvSpPr/>
      </dsp:nvSpPr>
      <dsp:spPr>
        <a:xfrm rot="10800000">
          <a:off x="1418626" y="3630377"/>
          <a:ext cx="5077434" cy="558895"/>
        </a:xfrm>
        <a:prstGeom prst="homePlate">
          <a:avLst/>
        </a:prstGeom>
        <a:solidFill>
          <a:schemeClr val="accent2">
            <a:lumMod val="20000"/>
            <a:lumOff val="8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6457" tIns="72390" rIns="135128" bIns="72390" numCol="1" spcCol="1270" anchor="ctr" anchorCtr="0">
          <a:noAutofit/>
        </a:bodyPr>
        <a:lstStyle/>
        <a:p>
          <a:pPr marL="0" lvl="0" indent="0" algn="ctr" defTabSz="844550">
            <a:lnSpc>
              <a:spcPct val="90000"/>
            </a:lnSpc>
            <a:spcBef>
              <a:spcPct val="0"/>
            </a:spcBef>
            <a:spcAft>
              <a:spcPct val="35000"/>
            </a:spcAft>
            <a:buNone/>
          </a:pPr>
          <a:r>
            <a:rPr lang="en-US" sz="1900" kern="1200">
              <a:ln>
                <a:noFill/>
              </a:ln>
            </a:rPr>
            <a:t>Lobby</a:t>
          </a:r>
        </a:p>
      </dsp:txBody>
      <dsp:txXfrm rot="10800000">
        <a:off x="1558350" y="3630377"/>
        <a:ext cx="4937710" cy="558895"/>
      </dsp:txXfrm>
    </dsp:sp>
    <dsp:sp modelId="{33BC047B-F47A-024A-9EC9-4F454624A955}">
      <dsp:nvSpPr>
        <dsp:cNvPr id="0" name=""/>
        <dsp:cNvSpPr/>
      </dsp:nvSpPr>
      <dsp:spPr>
        <a:xfrm>
          <a:off x="1139178" y="3630377"/>
          <a:ext cx="558895" cy="558895"/>
        </a:xfrm>
        <a:prstGeom prst="ellipse">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9525"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138811-97F0-B74E-91EB-EDCBD54A63BC}" type="datetimeFigureOut">
              <a:rPr lang="en-US" smtClean="0"/>
              <a:t>6/17/2026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E67C5-3C5A-7140-BACB-7E952E771E0A}" type="slidenum">
              <a:rPr lang="en-US" smtClean="0"/>
              <a:t>‹#›</a:t>
            </a:fld>
            <a:endParaRPr lang="en-US"/>
          </a:p>
        </p:txBody>
      </p:sp>
    </p:spTree>
    <p:extLst>
      <p:ext uri="{BB962C8B-B14F-4D97-AF65-F5344CB8AC3E}">
        <p14:creationId xmlns:p14="http://schemas.microsoft.com/office/powerpoint/2010/main" val="47604216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0E67C5-3C5A-7140-BACB-7E952E771E0A}" type="slidenum">
              <a:rPr lang="en-US" smtClean="0"/>
              <a:t>1</a:t>
            </a:fld>
            <a:endParaRPr lang="en-US"/>
          </a:p>
        </p:txBody>
      </p:sp>
    </p:spTree>
    <p:extLst>
      <p:ext uri="{BB962C8B-B14F-4D97-AF65-F5344CB8AC3E}">
        <p14:creationId xmlns:p14="http://schemas.microsoft.com/office/powerpoint/2010/main" val="2366270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Slide Number Placeholder 3"/>
          <p:cNvSpPr>
            <a:spLocks noGrp="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05A118-BC2D-4DAA-822A-D5BBD5F9E7A1}" type="slidenum">
              <a:rPr kumimoji="0" lang="en-US" altLang="en-US"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altLang="en-US"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98308" name="Rectangle 6"/>
          <p:cNvSpPr>
            <a:spLocks noGrp="1" noChangeArrowheads="1"/>
          </p:cNvSpPr>
          <p:nvPr>
            <p:ph type="body" idx="1"/>
          </p:nvPr>
        </p:nvSpPr>
        <p:spPr>
          <a:noFill/>
          <a:ln/>
        </p:spPr>
        <p:txBody>
          <a:bodyPr>
            <a:normAutofit lnSpcReduction="10000"/>
          </a:bodyPr>
          <a:lstStyle/>
          <a:p>
            <a:r>
              <a:rPr lang="en-US" altLang="en-US" sz="1400" b="1">
                <a:latin typeface="Times" panose="02020603050405020304" pitchFamily="18" charset="0"/>
                <a:cs typeface="Times" panose="02020603050405020304" pitchFamily="18" charset="0"/>
              </a:rPr>
              <a:t>COLIN</a:t>
            </a:r>
          </a:p>
          <a:p>
            <a:r>
              <a:rPr lang="en-US" altLang="en-US" sz="1400" b="1">
                <a:latin typeface="Times" panose="02020603050405020304" pitchFamily="18" charset="0"/>
                <a:cs typeface="Times" panose="02020603050405020304" pitchFamily="18" charset="0"/>
              </a:rPr>
              <a:t>Findings</a:t>
            </a:r>
            <a:r>
              <a:rPr lang="en-US" altLang="en-US" sz="1400">
                <a:latin typeface="Times" panose="02020603050405020304" pitchFamily="18" charset="0"/>
                <a:cs typeface="Times" panose="02020603050405020304" pitchFamily="18" charset="0"/>
              </a:rPr>
              <a:t> are factual evidence that supports the policy. In the case of smoke-free laws, the Surgeon General’s Report is a great reference. You can also look to other ordinances; Centers for Disease Control reports; Institute of Medicine reports and studies – facts and statistics that establish the need for a change or for action. Findings </a:t>
            </a:r>
            <a:r>
              <a:rPr lang="en-US" altLang="en-US" sz="1400">
                <a:latin typeface="Times" panose="02020603050405020304" pitchFamily="18" charset="0"/>
                <a:ea typeface="Times" pitchFamily="18" charset="0"/>
                <a:cs typeface="Times" panose="02020603050405020304" pitchFamily="18" charset="0"/>
              </a:rPr>
              <a:t>may help a law withstand a legal challenge. Periodically, communities will tell us “we don’t do findings in our laws.”  That’s fine, but there are a couple risks with that approach.  The first risk is judicial.  If a law is ambiguous, stating that you can smoke in area A, but not in area B, and it’s unclear whether or not the law applies to area C, a judge may look to the findings to determine the intent.  So, if the findings state how much of a public health hazard secondhand smoke is, she can decide that smoking should be prohibited in area C, because that is most consistent with the findings.  The second risk relates to enforcement.  Enforcement authorities may have the same dilemma with regards to area C, and the findings might suggest that enforcement should be broader rather than narrower.</a:t>
            </a:r>
          </a:p>
          <a:p>
            <a:r>
              <a:rPr lang="en-US" altLang="en-US" sz="1400">
                <a:latin typeface="Times" panose="02020603050405020304" pitchFamily="18" charset="0"/>
                <a:ea typeface="Times" pitchFamily="18" charset="0"/>
                <a:cs typeface="Times" panose="02020603050405020304" pitchFamily="18" charset="0"/>
              </a:rPr>
              <a:t>It’s always good to use community-specific findings.  If you know the use rates of commercial tobacco or obesity rates are higher in your community than the general population, you should mention that.  </a:t>
            </a:r>
          </a:p>
        </p:txBody>
      </p:sp>
    </p:spTree>
    <p:extLst>
      <p:ext uri="{BB962C8B-B14F-4D97-AF65-F5344CB8AC3E}">
        <p14:creationId xmlns:p14="http://schemas.microsoft.com/office/powerpoint/2010/main" val="83823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Slide Number Placeholder 3"/>
          <p:cNvSpPr>
            <a:spLocks noGrp="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05A118-BC2D-4DAA-822A-D5BBD5F9E7A1}" type="slidenum">
              <a:rPr kumimoji="0" lang="en-US" altLang="en-US"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98308" name="Rectangle 6"/>
          <p:cNvSpPr>
            <a:spLocks noGrp="1" noChangeArrowheads="1"/>
          </p:cNvSpPr>
          <p:nvPr>
            <p:ph type="body" idx="1"/>
          </p:nvPr>
        </p:nvSpPr>
        <p:spPr>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sz="1400" b="1" dirty="0">
                <a:latin typeface="Arial" charset="0"/>
                <a:cs typeface="Arial" charset="0"/>
              </a:rPr>
              <a:t>COLIN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sz="1400" b="1" dirty="0">
                <a:latin typeface="Arial" charset="0"/>
                <a:cs typeface="Arial" charset="0"/>
              </a:rPr>
              <a:t>The Statement of Purpose </a:t>
            </a:r>
            <a:r>
              <a:rPr lang="en-US" altLang="en-US" sz="1400" dirty="0">
                <a:latin typeface="Arial" charset="0"/>
                <a:cs typeface="Arial" charset="0"/>
              </a:rPr>
              <a:t>or of goals or of intent: This is an explanation of what the organization wants to accomplish in terms of policy, systems and environmental change.  This part should be directly linked to the findings section.  The policy goals and purpose should address the evidence in the findings and make it clear that the purpose is addressing those findings.</a:t>
            </a:r>
          </a:p>
          <a:p>
            <a:r>
              <a:rPr lang="en-US" altLang="en-US" sz="1300" baseline="0" dirty="0">
                <a:latin typeface="Arial" pitchFamily="34" charset="0"/>
                <a:ea typeface="Times" pitchFamily="18" charset="0"/>
                <a:cs typeface="Times" pitchFamily="18" charset="0"/>
              </a:rPr>
              <a:t>Here is the purpose statement from Big Valley Rancheria’s Smoke-Free Facility Policy.  The goal is to protect employees, service users, and visitors from secondhand smoke exposure.</a:t>
            </a:r>
          </a:p>
        </p:txBody>
      </p:sp>
    </p:spTree>
    <p:extLst>
      <p:ext uri="{BB962C8B-B14F-4D97-AF65-F5344CB8AC3E}">
        <p14:creationId xmlns:p14="http://schemas.microsoft.com/office/powerpoint/2010/main" val="37358390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sz="1100" baseline="0">
                <a:latin typeface="Arial" pitchFamily="34" charset="0"/>
                <a:ea typeface="Times" pitchFamily="18" charset="0"/>
                <a:cs typeface="Times" pitchFamily="18" charset="0"/>
              </a:rPr>
              <a:t>COLIN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sz="1100" baseline="0">
                <a:latin typeface="Arial" pitchFamily="34" charset="0"/>
                <a:ea typeface="Times" pitchFamily="18" charset="0"/>
                <a:cs typeface="Times" pitchFamily="18" charset="0"/>
              </a:rPr>
              <a:t>Definitions—explains the key concepts and words used in the law or policy.</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sz="1100" baseline="0">
              <a:latin typeface="Arial" pitchFamily="34" charset="0"/>
              <a:ea typeface="Times" pitchFamily="18" charset="0"/>
              <a:cs typeface="Times"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sz="1100" baseline="0">
                <a:latin typeface="Arial" pitchFamily="34" charset="0"/>
                <a:ea typeface="Times" pitchFamily="18" charset="0"/>
                <a:cs typeface="Times" pitchFamily="18" charset="0"/>
              </a:rPr>
              <a:t>Example from the Muscogee Creek Nation Health Policy</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sz="1100" baseline="0">
              <a:latin typeface="Arial" pitchFamily="34" charset="0"/>
              <a:ea typeface="Times" pitchFamily="18" charset="0"/>
              <a:cs typeface="Times"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sz="1100" baseline="0">
                <a:latin typeface="Arial" pitchFamily="34" charset="0"/>
                <a:ea typeface="Times" pitchFamily="18" charset="0"/>
                <a:cs typeface="Times" pitchFamily="18" charset="0"/>
              </a:rPr>
              <a:t>Take a few minutes to jot down some thoughts about this definition—pls put them in the chat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sz="1100" baseline="0">
              <a:latin typeface="Arial" pitchFamily="34" charset="0"/>
              <a:ea typeface="Times" pitchFamily="18" charset="0"/>
              <a:cs typeface="Times"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sz="1100" baseline="0">
                <a:latin typeface="Arial" pitchFamily="34" charset="0"/>
                <a:ea typeface="Times" pitchFamily="18" charset="0"/>
                <a:cs typeface="Times" pitchFamily="18" charset="0"/>
              </a:rPr>
              <a:t>What are some strengths of this definition?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sz="1100" baseline="0">
              <a:latin typeface="Arial" pitchFamily="34" charset="0"/>
              <a:ea typeface="Times" pitchFamily="18" charset="0"/>
              <a:cs typeface="Times"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sz="1100" baseline="0">
                <a:latin typeface="Arial" pitchFamily="34" charset="0"/>
                <a:ea typeface="Times" pitchFamily="18" charset="0"/>
                <a:cs typeface="Times" pitchFamily="18" charset="0"/>
              </a:rPr>
              <a:t>Is there anything confusing about this definition?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sz="1100" baseline="0">
              <a:latin typeface="Arial" pitchFamily="34" charset="0"/>
              <a:ea typeface="Times" pitchFamily="18" charset="0"/>
              <a:cs typeface="Times"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sz="1100" baseline="0">
                <a:latin typeface="Arial" pitchFamily="34" charset="0"/>
                <a:ea typeface="Times" pitchFamily="18" charset="0"/>
                <a:cs typeface="Times" pitchFamily="18" charset="0"/>
              </a:rPr>
              <a:t>What are some ideas for how you might change this definition?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sz="1100" baseline="0">
              <a:latin typeface="Arial" pitchFamily="34" charset="0"/>
              <a:ea typeface="Times" pitchFamily="18" charset="0"/>
              <a:cs typeface="Times"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t>Defining Traditional Tobacco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p>
          <a:p>
            <a:pPr marL="0" marR="0" indent="0" algn="l" defTabSz="914400" rtl="0" eaLnBrk="0" fontAlgn="base" latinLnBrk="0" hangingPunct="0">
              <a:lnSpc>
                <a:spcPct val="100000"/>
              </a:lnSpc>
              <a:spcBef>
                <a:spcPct val="30000"/>
              </a:spcBef>
              <a:spcAft>
                <a:spcPct val="0"/>
              </a:spcAft>
              <a:buClrTx/>
              <a:buSzTx/>
              <a:buFontTx/>
              <a:buNone/>
              <a:tabLst/>
              <a:defRPr/>
            </a:pPr>
            <a:r>
              <a:rPr lang="en-US" err="1"/>
              <a:t>Commerical</a:t>
            </a:r>
            <a:r>
              <a:rPr lang="en-US"/>
              <a:t> </a:t>
            </a:r>
            <a:r>
              <a:rPr lang="en-US" err="1"/>
              <a:t>tob</a:t>
            </a:r>
            <a:r>
              <a:rPr lang="en-US"/>
              <a:t>—use </a:t>
            </a:r>
            <a:r>
              <a:rPr lang="en-US" err="1"/>
              <a:t>tradi</a:t>
            </a:r>
            <a:endParaRPr lang="en-US"/>
          </a:p>
          <a:p>
            <a:pPr marL="0" marR="0" indent="0" algn="l" defTabSz="914400" rtl="0" eaLnBrk="0" fontAlgn="base" latinLnBrk="0" hangingPunct="0">
              <a:lnSpc>
                <a:spcPct val="100000"/>
              </a:lnSpc>
              <a:spcBef>
                <a:spcPct val="30000"/>
              </a:spcBef>
              <a:spcAft>
                <a:spcPct val="0"/>
              </a:spcAft>
              <a:buClrTx/>
              <a:buSzTx/>
              <a:buFontTx/>
              <a:buNone/>
              <a:tabLst/>
              <a:defRPr/>
            </a:pPr>
            <a:r>
              <a:rPr lang="en-US"/>
              <a:t>TOBACCO USE: *Includes but not limited too… CHEWING TOBACCO, ECIGARETTES, HOOKAY </a:t>
            </a:r>
            <a:r>
              <a:rPr lang="en-US" err="1"/>
              <a:t>EtC</a:t>
            </a:r>
            <a:endParaRPr lang="en-US"/>
          </a:p>
          <a:p>
            <a:pPr marL="0" marR="0" indent="0" algn="l" defTabSz="914400" rtl="0" eaLnBrk="0" fontAlgn="base" latinLnBrk="0" hangingPunct="0">
              <a:lnSpc>
                <a:spcPct val="100000"/>
              </a:lnSpc>
              <a:spcBef>
                <a:spcPct val="30000"/>
              </a:spcBef>
              <a:spcAft>
                <a:spcPct val="0"/>
              </a:spcAft>
              <a:buClrTx/>
              <a:buSzTx/>
              <a:buFontTx/>
              <a:buNone/>
              <a:tabLst/>
              <a:defRPr/>
            </a:pPr>
            <a:r>
              <a:rPr lang="en-US"/>
              <a:t>STAFF: use employees as mentioned in purpose…temporary, consultant, volunteers, vendors, and/or contractors. </a:t>
            </a:r>
          </a:p>
        </p:txBody>
      </p:sp>
      <p:sp>
        <p:nvSpPr>
          <p:cNvPr id="4" name="Slide Number Placeholder 3"/>
          <p:cNvSpPr>
            <a:spLocks noGrp="1"/>
          </p:cNvSpPr>
          <p:nvPr>
            <p:ph type="sldNum" sz="quarter" idx="10"/>
          </p:nvPr>
        </p:nvSpPr>
        <p:spPr/>
        <p:txBody>
          <a:bodyPr/>
          <a:lstStyle/>
          <a:p>
            <a:pPr>
              <a:defRPr/>
            </a:pPr>
            <a:fld id="{F564DA3D-D48C-42D1-A91B-F80EE7BEA7A3}" type="slidenum">
              <a:rPr lang="en-US" smtClean="0"/>
              <a:pPr>
                <a:defRPr/>
              </a:pPr>
              <a:t>15</a:t>
            </a:fld>
            <a:endParaRPr lang="en-US"/>
          </a:p>
        </p:txBody>
      </p:sp>
    </p:spTree>
    <p:extLst>
      <p:ext uri="{BB962C8B-B14F-4D97-AF65-F5344CB8AC3E}">
        <p14:creationId xmlns:p14="http://schemas.microsoft.com/office/powerpoint/2010/main" val="15407651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Slide Number Placeholder 3"/>
          <p:cNvSpPr>
            <a:spLocks noGrp="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05A118-BC2D-4DAA-822A-D5BBD5F9E7A1}" type="slidenum">
              <a:rPr kumimoji="0" lang="en-US" altLang="en-US"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altLang="en-US"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98308" name="Rectangle 6"/>
          <p:cNvSpPr>
            <a:spLocks noGrp="1" noChangeArrowheads="1"/>
          </p:cNvSpPr>
          <p:nvPr>
            <p:ph type="body" idx="1"/>
          </p:nvPr>
        </p:nvSpPr>
        <p:spPr>
          <a:noFill/>
          <a:ln/>
        </p:spPr>
        <p:txBody>
          <a:bodyPr>
            <a:normAutofit lnSpcReduction="10000"/>
          </a:bodyPr>
          <a:lstStyle/>
          <a:p>
            <a:r>
              <a:rPr lang="en-US" sz="1200" b="1"/>
              <a:t>COLIN</a:t>
            </a:r>
          </a:p>
          <a:p>
            <a:r>
              <a:rPr lang="en-US" sz="1200" b="1"/>
              <a:t>Definitions</a:t>
            </a:r>
            <a:r>
              <a:rPr lang="en-US" sz="1200"/>
              <a:t> are very important,</a:t>
            </a:r>
            <a:r>
              <a:rPr lang="en-US" sz="1200" baseline="0"/>
              <a:t> particularly when you want to distinguish between commercial and traditional tobacco.  I showed an example of that from the Cheyenne River Sioux Tribe in the context of being specific.</a:t>
            </a:r>
          </a:p>
          <a:p>
            <a:r>
              <a:rPr lang="en-US" altLang="en-US" sz="1200" b="1">
                <a:latin typeface="Arial" charset="0"/>
                <a:cs typeface="Arial" charset="0"/>
              </a:rPr>
              <a:t>Restrictions or requirements</a:t>
            </a:r>
            <a:r>
              <a:rPr lang="en-US" altLang="en-US" sz="1200">
                <a:latin typeface="Arial" charset="0"/>
                <a:cs typeface="Arial" charset="0"/>
              </a:rPr>
              <a:t>: This is the heart of the policy – provisions that promote, control or restrict action.  This should clearly state who the policy applies to, what activity is being promoted, controlled or restricted and the responsibilities of affected parties.</a:t>
            </a:r>
            <a:r>
              <a:rPr lang="en-US" altLang="en-US" sz="1200" baseline="0">
                <a:latin typeface="Arial" charset="0"/>
                <a:cs typeface="Arial" charset="0"/>
              </a:rPr>
              <a:t>  </a:t>
            </a:r>
            <a:r>
              <a:rPr lang="en-US" altLang="en-US" sz="1200">
                <a:latin typeface="Arial" charset="0"/>
                <a:cs typeface="Arial" charset="0"/>
              </a:rPr>
              <a:t>Telling people they can’t smoke in a public place is an example of a restriction.  Telling restaurant owners that they have to post no smoking signs is an example of a requirement.  Here’s an example from the Cloverdale Rancheria of Pomo Indians.</a:t>
            </a:r>
            <a:endParaRPr lang="en-US" altLang="en-US" sz="1200" baseline="0">
              <a:latin typeface="Arial" pitchFamily="34" charset="0"/>
              <a:ea typeface="Times" pitchFamily="18" charset="0"/>
              <a:cs typeface="Times"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sz="1400" b="1">
                <a:latin typeface="Arial" panose="020B0604020202020204" pitchFamily="34" charset="0"/>
                <a:cs typeface="Arial" panose="020B0604020202020204" pitchFamily="34" charset="0"/>
              </a:rPr>
              <a:t>Exemptions</a:t>
            </a:r>
            <a:r>
              <a:rPr lang="en-US" altLang="en-US" sz="1400">
                <a:latin typeface="Arial" panose="020B0604020202020204" pitchFamily="34" charset="0"/>
                <a:cs typeface="Arial" panose="020B0604020202020204" pitchFamily="34" charset="0"/>
              </a:rPr>
              <a:t>; are the exceptions to the restrictions and requirements.  As with all the other areas, this section should be very clear on the individuals, organizations or locations that are exempt from the provisions.  Some smoke-free laws allow smoking to occur in private clubs or casinos.  I’ll talk a bit about the advisability of doing this in a bit, but those are examples of exemptions.</a:t>
            </a:r>
            <a:r>
              <a:rPr lang="en-US" altLang="en-US" sz="1400" baseline="0">
                <a:latin typeface="Arial" panose="020B0604020202020204" pitchFamily="34" charset="0"/>
                <a:cs typeface="Arial" panose="020B0604020202020204" pitchFamily="34" charset="0"/>
              </a:rPr>
              <a:t>  You’ll want to use them with caution since they can undercut both the argument behind a law, as well as the law itself.</a:t>
            </a:r>
            <a:r>
              <a:rPr lang="en-US" altLang="en-US" sz="1300" baseline="0">
                <a:latin typeface="Arial" pitchFamily="34" charset="0"/>
                <a:cs typeface="Times" pitchFamily="18" charset="0"/>
              </a:rPr>
              <a:t> Here’s an example of an exemption from the Karuk Tribe; they allow smoking in the multi-purpose room where Bingo is played.</a:t>
            </a:r>
            <a:endParaRPr lang="en-US" altLang="en-US"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148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You’ll want to evaluate the policy to make sure it’s not creating more burdens for community members. You’ll want to know what the relevant factors are that could cause further inequity and potential address them with a new policy campaign.</a:t>
            </a:r>
          </a:p>
          <a:p>
            <a:r>
              <a:rPr lang="en-US" dirty="0"/>
              <a:t>TRANSITION. Julie will now summarize these materials.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E0E67C5-3C5A-7140-BACB-7E952E771E0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05030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chemeClr val="dk1"/>
              </a:buClr>
              <a:buSzPts val="1200"/>
              <a:buFont typeface="Calibri"/>
              <a:buNone/>
            </a:pPr>
            <a:r>
              <a:rPr lang="en-US"/>
              <a:t>For example, clinical nicotine cessation programs and services are an essential component for effective implementing of policies to reduce harmful commercial tobacco uses.  Providing these services helps people feel supported in quitting harmful smoking of commercial tobacco, and vaping of nicotine products.  And for Tribes where tobacco is sacred, programs that educate and support sacred uses of tobacco have been shown to support quitting of harmful commercial tobacco use.  For youth, programs that help youth to understand how Big Tobacco, including e-cigarette companies like Juul, have targeted them and misled people about the addictiveness and harms of their products, can help people resist the marketing. These programs make smoke-free policies (except for sacred uses of tobacco) more effective because they provide options and support people in being successful.</a:t>
            </a:r>
            <a:endParaRPr/>
          </a:p>
        </p:txBody>
      </p:sp>
      <p:sp>
        <p:nvSpPr>
          <p:cNvPr id="489" name="Google Shape;489;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85000" lnSpcReduction="20000"/>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dirty="0"/>
              <a:t>COLIN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400" dirty="0"/>
              <a:t>These are some general drafting tips.  Some of them may seem to conflict,</a:t>
            </a:r>
            <a:r>
              <a:rPr lang="en-US" sz="1400" baseline="0" dirty="0"/>
              <a:t> like the goal to be concise, and the goal to be specific.</a:t>
            </a: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400" baseline="0" dirty="0"/>
              <a:t>Be collaborative. Involve stakeholders. By “stakeholders,” I mean people who can influence the outcome of your campaign, either positively or negatively. As far as enforcement agencies go, you’ll want to work with them from early on in the campaign, and do education early on.  Who the people are will vary by tribe, and you’d know better than I who the best people to get on board are to make sure the law is enforced. </a:t>
            </a:r>
          </a:p>
          <a:p>
            <a:pPr marL="285750" marR="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400" baseline="0" dirty="0"/>
              <a:t>Be practical. Although many laws over the last quarter century created smoking and no smoking sections, we’ve come to realize that it’s impossible from the standpoint of practicality to do that.  Secondhand smoke will travel from one section to the other and create a health hazard even in no smoking areas.  People have said creating  no smoking section is like creating a peeing and no peeing section in a pool.  It just doesn’t work.  You need to be practical. Another aspect of being practical is knowing what works in your community.  In North Dakota, it’s reasonable to drive two-and-a-half hours to a grocery store.  But that may not work for New York City.  You need to know what works in your community when public health laws and policies as well.  Requiring new or reconstructed streets to contain bike lanes like this might be appropriate in New York City, but it may not be in a rural area.  In those areas, a wide shoulder might be sufficient to accommodate bikes.</a:t>
            </a:r>
          </a:p>
          <a:p>
            <a:pPr marL="285750" marR="0" lvl="0" indent="-2857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400" baseline="0" dirty="0"/>
              <a:t>Be clear and specific. The more specific you are, the more clear it will be what is covered by a law and what isn’t.  A good example is the distinction between commercial and traditional tobacco.</a:t>
            </a:r>
            <a:endParaRPr lang="en-US" sz="140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400" baseline="0" dirty="0"/>
          </a:p>
        </p:txBody>
      </p:sp>
      <p:sp>
        <p:nvSpPr>
          <p:cNvPr id="4" name="Slide Number Placeholder 3"/>
          <p:cNvSpPr>
            <a:spLocks noGrp="1"/>
          </p:cNvSpPr>
          <p:nvPr>
            <p:ph type="sldNum" sz="quarter" idx="10"/>
          </p:nvPr>
        </p:nvSpPr>
        <p:spPr/>
        <p:txBody>
          <a:bodyPr/>
          <a:lstStyle/>
          <a:p>
            <a:pPr>
              <a:defRPr/>
            </a:pPr>
            <a:fld id="{F564DA3D-D48C-42D1-A91B-F80EE7BEA7A3}" type="slidenum">
              <a:rPr lang="en-US" smtClean="0"/>
              <a:pPr>
                <a:defRPr/>
              </a:pPr>
              <a:t>19</a:t>
            </a:fld>
            <a:endParaRPr lang="en-US"/>
          </a:p>
        </p:txBody>
      </p:sp>
    </p:spTree>
    <p:extLst>
      <p:ext uri="{BB962C8B-B14F-4D97-AF65-F5344CB8AC3E}">
        <p14:creationId xmlns:p14="http://schemas.microsoft.com/office/powerpoint/2010/main" val="467837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2E0E67C5-3C5A-7140-BACB-7E952E771E0A}" type="slidenum">
              <a:rPr lang="en-US" smtClean="0"/>
              <a:t>21</a:t>
            </a:fld>
            <a:endParaRPr lang="en-US"/>
          </a:p>
        </p:txBody>
      </p:sp>
    </p:spTree>
    <p:extLst>
      <p:ext uri="{BB962C8B-B14F-4D97-AF65-F5344CB8AC3E}">
        <p14:creationId xmlns:p14="http://schemas.microsoft.com/office/powerpoint/2010/main" val="41507718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3519B-2712-BB72-9A27-1020180442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348F62-8A07-85FF-FF7B-9FBC415F86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018995-C9FF-81D7-8F69-FE07C2F4790E}"/>
              </a:ext>
            </a:extLst>
          </p:cNvPr>
          <p:cNvSpPr>
            <a:spLocks noGrp="1"/>
          </p:cNvSpPr>
          <p:nvPr>
            <p:ph type="body" idx="1"/>
          </p:nvPr>
        </p:nvSpPr>
        <p:spPr/>
        <p:txBody>
          <a:bodyPr>
            <a:normAutofit fontScale="70000" lnSpcReduction="20000"/>
          </a:bodyPr>
          <a:lstStyle/>
          <a:p>
            <a:r>
              <a:rPr lang="en-US" dirty="0"/>
              <a:t>Prompts for each area to be on screen and at each station or put on things to consider at each from facilitation guide? </a:t>
            </a:r>
          </a:p>
          <a:p>
            <a:endParaRPr lang="en-US" dirty="0">
              <a:highlight>
                <a:srgbClr val="FFFF00"/>
              </a:highlight>
            </a:endParaRPr>
          </a:p>
          <a:p>
            <a:r>
              <a:rPr lang="en-US" b="1" dirty="0"/>
              <a:t>Station 1: Cultural Area or Ceremonial Grounds</a:t>
            </a:r>
          </a:p>
          <a:p>
            <a:r>
              <a:rPr lang="en-US" b="1" dirty="0"/>
              <a:t>Prompt:</a:t>
            </a:r>
            <a:br>
              <a:rPr lang="en-US" dirty="0"/>
            </a:br>
            <a:r>
              <a:rPr lang="en-US" b="1" dirty="0"/>
              <a:t>How can a commercial tobacco-free outdoor policy support and protect cultural spaces while respecting Traditional Tobacco practices?</a:t>
            </a:r>
            <a:endParaRPr lang="en-US" dirty="0"/>
          </a:p>
          <a:p>
            <a:r>
              <a:rPr lang="en-US" dirty="0"/>
              <a:t>Consider:</a:t>
            </a:r>
          </a:p>
          <a:p>
            <a:r>
              <a:rPr lang="en-US" dirty="0"/>
              <a:t>What makes this space important to the community? </a:t>
            </a:r>
          </a:p>
          <a:p>
            <a:r>
              <a:rPr lang="en-US" dirty="0"/>
              <a:t>How should Traditional Tobacco be distinguished from commercial tobacco? </a:t>
            </a:r>
          </a:p>
          <a:p>
            <a:r>
              <a:rPr lang="en-US" dirty="0"/>
              <a:t>What messages or teachings could support this policy? </a:t>
            </a:r>
          </a:p>
          <a:p>
            <a:r>
              <a:rPr lang="en-US" dirty="0"/>
              <a:t>What challenges might arise during cultural events or gatherings? </a:t>
            </a:r>
          </a:p>
          <a:p>
            <a:br>
              <a:rPr lang="en-US" dirty="0"/>
            </a:br>
            <a:endParaRPr lang="en-US" dirty="0"/>
          </a:p>
          <a:p>
            <a:r>
              <a:rPr lang="en-US" b="1" dirty="0"/>
              <a:t>Station 2: Health Center</a:t>
            </a:r>
          </a:p>
          <a:p>
            <a:r>
              <a:rPr lang="en-US" b="1" dirty="0"/>
              <a:t>Prompt:</a:t>
            </a:r>
            <a:br>
              <a:rPr lang="en-US" dirty="0"/>
            </a:br>
            <a:r>
              <a:rPr lang="en-US" b="1" dirty="0"/>
              <a:t>What would a commercial tobacco-free outdoor policy around the health center look like in your community?</a:t>
            </a:r>
            <a:endParaRPr lang="en-US" dirty="0"/>
          </a:p>
          <a:p>
            <a:r>
              <a:rPr lang="en-US" dirty="0"/>
              <a:t>Consider:</a:t>
            </a:r>
          </a:p>
          <a:p>
            <a:r>
              <a:rPr lang="en-US" dirty="0"/>
              <a:t>How does this policy align with healing and wellness? </a:t>
            </a:r>
          </a:p>
          <a:p>
            <a:r>
              <a:rPr lang="en-US" dirty="0"/>
              <a:t>Who would benefit most? </a:t>
            </a:r>
          </a:p>
          <a:p>
            <a:r>
              <a:rPr lang="en-US" dirty="0"/>
              <a:t>What areas should be included (entrances, parking lots, walking paths)? </a:t>
            </a:r>
          </a:p>
          <a:p>
            <a:r>
              <a:rPr lang="en-US" dirty="0"/>
              <a:t>What education or support should accompany the policy? </a:t>
            </a:r>
          </a:p>
          <a:p>
            <a:br>
              <a:rPr lang="en-US" dirty="0"/>
            </a:br>
            <a:endParaRPr lang="en-US" dirty="0"/>
          </a:p>
          <a:p>
            <a:r>
              <a:rPr lang="en-US" b="1" dirty="0"/>
              <a:t>Station 3: Recreation Areas (Ball Fields, Parks, Campgrounds, Playgrounds)</a:t>
            </a:r>
          </a:p>
          <a:p>
            <a:r>
              <a:rPr lang="en-US" b="1" dirty="0"/>
              <a:t>Prompt:</a:t>
            </a:r>
            <a:br>
              <a:rPr lang="en-US" dirty="0"/>
            </a:br>
            <a:r>
              <a:rPr lang="en-US" b="1" dirty="0"/>
              <a:t>How can commercial tobacco-free outdoor spaces help create healthy environments for youth and families?</a:t>
            </a:r>
            <a:endParaRPr lang="en-US" dirty="0"/>
          </a:p>
          <a:p>
            <a:r>
              <a:rPr lang="en-US" dirty="0"/>
              <a:t>Consider:</a:t>
            </a:r>
          </a:p>
          <a:p>
            <a:r>
              <a:rPr lang="en-US" dirty="0"/>
              <a:t>Which recreation spaces should be priorities? </a:t>
            </a:r>
          </a:p>
          <a:p>
            <a:r>
              <a:rPr lang="en-US" dirty="0"/>
              <a:t>What positive community values does this policy support? </a:t>
            </a:r>
          </a:p>
          <a:p>
            <a:r>
              <a:rPr lang="en-US" dirty="0"/>
              <a:t>How could the policy be promoted during community events? </a:t>
            </a:r>
          </a:p>
          <a:p>
            <a:r>
              <a:rPr lang="en-US" dirty="0"/>
              <a:t>What barriers or concerns should be addressed? </a:t>
            </a:r>
          </a:p>
          <a:p>
            <a:br>
              <a:rPr lang="en-US" dirty="0"/>
            </a:br>
            <a:endParaRPr lang="en-US" dirty="0"/>
          </a:p>
          <a:p>
            <a:r>
              <a:rPr lang="en-US" b="1" dirty="0"/>
              <a:t>Station 4: Bodies of Water (Lakes, Rivers, Beaches, Fishing Areas)</a:t>
            </a:r>
          </a:p>
          <a:p>
            <a:r>
              <a:rPr lang="en-US" b="1" dirty="0"/>
              <a:t>Prompt:</a:t>
            </a:r>
            <a:br>
              <a:rPr lang="en-US" dirty="0"/>
            </a:br>
            <a:r>
              <a:rPr lang="en-US" b="1" dirty="0"/>
              <a:t>How can a commercial tobacco-free outdoor policy help protect water, wildlife, and future generations?</a:t>
            </a:r>
            <a:endParaRPr lang="en-US" dirty="0"/>
          </a:p>
          <a:p>
            <a:r>
              <a:rPr lang="en-US" dirty="0"/>
              <a:t>Consider:</a:t>
            </a:r>
          </a:p>
          <a:p>
            <a:r>
              <a:rPr lang="en-US" dirty="0"/>
              <a:t>What tobacco product waste concerns exist near water? </a:t>
            </a:r>
          </a:p>
          <a:p>
            <a:r>
              <a:rPr lang="en-US" dirty="0"/>
              <a:t>How does protecting water connect to Tribal values and responsibilities? </a:t>
            </a:r>
          </a:p>
          <a:p>
            <a:r>
              <a:rPr lang="en-US" dirty="0"/>
              <a:t>What areas should be covered by the policy? </a:t>
            </a:r>
          </a:p>
          <a:p>
            <a:r>
              <a:rPr lang="en-US" dirty="0"/>
              <a:t>What community partners could help support implementation?</a:t>
            </a:r>
          </a:p>
          <a:p>
            <a:endParaRPr lang="en-US" dirty="0"/>
          </a:p>
        </p:txBody>
      </p:sp>
      <p:sp>
        <p:nvSpPr>
          <p:cNvPr id="4" name="Slide Number Placeholder 3">
            <a:extLst>
              <a:ext uri="{FF2B5EF4-FFF2-40B4-BE49-F238E27FC236}">
                <a16:creationId xmlns:a16="http://schemas.microsoft.com/office/drawing/2014/main" id="{DC7860D2-9FB5-285A-1A43-4CB68C0EC74E}"/>
              </a:ext>
            </a:extLst>
          </p:cNvPr>
          <p:cNvSpPr>
            <a:spLocks noGrp="1"/>
          </p:cNvSpPr>
          <p:nvPr>
            <p:ph type="sldNum" sz="quarter" idx="5"/>
          </p:nvPr>
        </p:nvSpPr>
        <p:spPr/>
        <p:txBody>
          <a:bodyPr/>
          <a:lstStyle/>
          <a:p>
            <a:fld id="{2E0E67C5-3C5A-7140-BACB-7E952E771E0A}" type="slidenum">
              <a:rPr lang="en-US" smtClean="0"/>
              <a:t>22</a:t>
            </a:fld>
            <a:endParaRPr lang="en-US"/>
          </a:p>
        </p:txBody>
      </p:sp>
    </p:spTree>
    <p:extLst>
      <p:ext uri="{BB962C8B-B14F-4D97-AF65-F5344CB8AC3E}">
        <p14:creationId xmlns:p14="http://schemas.microsoft.com/office/powerpoint/2010/main" val="3047479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78DA7-DFE2-0F89-DC89-426578F653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6B6EAC-D496-AF91-D082-44DC1AC4ED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8216BC-07E8-9014-A08D-836B2AA1BA86}"/>
              </a:ext>
            </a:extLst>
          </p:cNvPr>
          <p:cNvSpPr>
            <a:spLocks noGrp="1"/>
          </p:cNvSpPr>
          <p:nvPr>
            <p:ph type="body" idx="1"/>
          </p:nvPr>
        </p:nvSpPr>
        <p:spPr/>
        <p:txBody>
          <a:bodyPr>
            <a:normAutofit/>
          </a:bodyPr>
          <a:lstStyle/>
          <a:p>
            <a:r>
              <a:rPr lang="en-US" b="1" dirty="0"/>
              <a:t>What common themes or values emerged across all four locations?</a:t>
            </a:r>
            <a:r>
              <a:rPr lang="en-US" dirty="0"/>
              <a:t> Were there shared priorities related to health, culture, environmental stewardship, youth, or community wellness? </a:t>
            </a:r>
          </a:p>
          <a:p>
            <a:r>
              <a:rPr lang="en-US" b="1" dirty="0"/>
              <a:t>Which location seems most ready for a commercial tobacco-free outdoor policy in your community, and what makes it a good starting point?</a:t>
            </a:r>
            <a:r>
              <a:rPr lang="en-US" dirty="0"/>
              <a:t> What strengths, partnerships, or community support could help move the policy forward? </a:t>
            </a:r>
          </a:p>
          <a:p>
            <a:r>
              <a:rPr lang="en-US" b="1" dirty="0"/>
              <a:t>What is one important consideration that Tribal leaders, community members, or policy champions should keep in mind when developing a commercial tobacco-free outdoor policy?</a:t>
            </a:r>
            <a:r>
              <a:rPr lang="en-US" dirty="0"/>
              <a:t> Consider cultural teachings, Traditional Tobacco, community engagement, enforcement, education, or implementation.</a:t>
            </a:r>
          </a:p>
          <a:p>
            <a:endParaRPr lang="en-US" dirty="0"/>
          </a:p>
        </p:txBody>
      </p:sp>
      <p:sp>
        <p:nvSpPr>
          <p:cNvPr id="4" name="Slide Number Placeholder 3">
            <a:extLst>
              <a:ext uri="{FF2B5EF4-FFF2-40B4-BE49-F238E27FC236}">
                <a16:creationId xmlns:a16="http://schemas.microsoft.com/office/drawing/2014/main" id="{757B1B93-5D6C-FE87-41BF-88953E6002F6}"/>
              </a:ext>
            </a:extLst>
          </p:cNvPr>
          <p:cNvSpPr>
            <a:spLocks noGrp="1"/>
          </p:cNvSpPr>
          <p:nvPr>
            <p:ph type="sldNum" sz="quarter" idx="5"/>
          </p:nvPr>
        </p:nvSpPr>
        <p:spPr/>
        <p:txBody>
          <a:bodyPr/>
          <a:lstStyle/>
          <a:p>
            <a:fld id="{2E0E67C5-3C5A-7140-BACB-7E952E771E0A}" type="slidenum">
              <a:rPr lang="en-US" smtClean="0"/>
              <a:t>23</a:t>
            </a:fld>
            <a:endParaRPr lang="en-US"/>
          </a:p>
        </p:txBody>
      </p:sp>
    </p:spTree>
    <p:extLst>
      <p:ext uri="{BB962C8B-B14F-4D97-AF65-F5344CB8AC3E}">
        <p14:creationId xmlns:p14="http://schemas.microsoft.com/office/powerpoint/2010/main" val="4108351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Located at Mitchell Hamline School of Law, in Saint Paul, Minnesota,. </a:t>
            </a:r>
            <a:r>
              <a:rPr lang="en-US" sz="1200" kern="1200" dirty="0">
                <a:solidFill>
                  <a:schemeClr val="tx1"/>
                </a:solidFill>
                <a:effectLst/>
                <a:latin typeface="+mn-lt"/>
                <a:ea typeface="+mn-ea"/>
                <a:cs typeface="+mn-cs"/>
              </a:rPr>
              <a:t>We recognize that the Public Health Law Center is located within the traditional homelands of the Dakota people, and that the land we currently occupy comes with a legacy of genocide and trauma caused by U.S. law and policy applied to American Indians.</a:t>
            </a:r>
            <a:endParaRPr lang="en-US" dirty="0"/>
          </a:p>
          <a:p>
            <a:endParaRPr lang="en-US" dirty="0"/>
          </a:p>
          <a:p>
            <a:r>
              <a:rPr lang="en-US" dirty="0"/>
              <a:t>Help people design public health law and policies grounded in both good science and good law</a:t>
            </a:r>
          </a:p>
          <a:p>
            <a:endParaRPr lang="en-US" dirty="0"/>
          </a:p>
        </p:txBody>
      </p:sp>
      <p:sp>
        <p:nvSpPr>
          <p:cNvPr id="4" name="Slide Number Placeholder 3"/>
          <p:cNvSpPr>
            <a:spLocks noGrp="1"/>
          </p:cNvSpPr>
          <p:nvPr>
            <p:ph type="sldNum" sz="quarter" idx="5"/>
          </p:nvPr>
        </p:nvSpPr>
        <p:spPr/>
        <p:txBody>
          <a:bodyPr/>
          <a:lstStyle/>
          <a:p>
            <a:fld id="{2E0E67C5-3C5A-7140-BACB-7E952E771E0A}" type="slidenum">
              <a:rPr lang="en-US" smtClean="0"/>
              <a:t>2</a:t>
            </a:fld>
            <a:endParaRPr lang="en-US"/>
          </a:p>
        </p:txBody>
      </p:sp>
    </p:spTree>
    <p:extLst>
      <p:ext uri="{BB962C8B-B14F-4D97-AF65-F5344CB8AC3E}">
        <p14:creationId xmlns:p14="http://schemas.microsoft.com/office/powerpoint/2010/main" val="27040061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MORGAN</a:t>
            </a:r>
          </a:p>
        </p:txBody>
      </p:sp>
      <p:sp>
        <p:nvSpPr>
          <p:cNvPr id="4" name="Slide Number Placeholder 3"/>
          <p:cNvSpPr>
            <a:spLocks noGrp="1"/>
          </p:cNvSpPr>
          <p:nvPr>
            <p:ph type="sldNum" sz="quarter" idx="5"/>
          </p:nvPr>
        </p:nvSpPr>
        <p:spPr/>
        <p:txBody>
          <a:bodyPr/>
          <a:lstStyle/>
          <a:p>
            <a:fld id="{2E0E67C5-3C5A-7140-BACB-7E952E771E0A}" type="slidenum">
              <a:rPr lang="en-US" smtClean="0"/>
              <a:t>24</a:t>
            </a:fld>
            <a:endParaRPr lang="en-US"/>
          </a:p>
        </p:txBody>
      </p:sp>
    </p:spTree>
    <p:extLst>
      <p:ext uri="{BB962C8B-B14F-4D97-AF65-F5344CB8AC3E}">
        <p14:creationId xmlns:p14="http://schemas.microsoft.com/office/powerpoint/2010/main" val="36226729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COLIN</a:t>
            </a:r>
          </a:p>
          <a:p>
            <a:r>
              <a:rPr lang="en-US"/>
              <a:t>When I say legal TA, I mean….</a:t>
            </a:r>
          </a:p>
          <a:p>
            <a:r>
              <a:rPr lang="en-US"/>
              <a:t>FREE</a:t>
            </a:r>
          </a:p>
          <a:p>
            <a:r>
              <a:rPr lang="en-US"/>
              <a:t>Any of you can contact us for help.</a:t>
            </a:r>
          </a:p>
        </p:txBody>
      </p:sp>
      <p:sp>
        <p:nvSpPr>
          <p:cNvPr id="4" name="Slide Number Placeholder 3"/>
          <p:cNvSpPr>
            <a:spLocks noGrp="1"/>
          </p:cNvSpPr>
          <p:nvPr>
            <p:ph type="sldNum" sz="quarter" idx="5"/>
          </p:nvPr>
        </p:nvSpPr>
        <p:spPr/>
        <p:txBody>
          <a:bodyPr/>
          <a:lstStyle/>
          <a:p>
            <a:fld id="{2E0E67C5-3C5A-7140-BACB-7E952E771E0A}" type="slidenum">
              <a:rPr lang="en-US" smtClean="0"/>
              <a:t>25</a:t>
            </a:fld>
            <a:endParaRPr lang="en-US"/>
          </a:p>
        </p:txBody>
      </p:sp>
    </p:spTree>
    <p:extLst>
      <p:ext uri="{BB962C8B-B14F-4D97-AF65-F5344CB8AC3E}">
        <p14:creationId xmlns:p14="http://schemas.microsoft.com/office/powerpoint/2010/main" val="16316259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MORGAN</a:t>
            </a:r>
          </a:p>
        </p:txBody>
      </p:sp>
      <p:sp>
        <p:nvSpPr>
          <p:cNvPr id="4" name="Slide Number Placeholder 3"/>
          <p:cNvSpPr>
            <a:spLocks noGrp="1"/>
          </p:cNvSpPr>
          <p:nvPr>
            <p:ph type="sldNum" sz="quarter" idx="5"/>
          </p:nvPr>
        </p:nvSpPr>
        <p:spPr/>
        <p:txBody>
          <a:bodyPr/>
          <a:lstStyle/>
          <a:p>
            <a:fld id="{2E0E67C5-3C5A-7140-BACB-7E952E771E0A}" type="slidenum">
              <a:rPr lang="en-US" smtClean="0"/>
              <a:t>26</a:t>
            </a:fld>
            <a:endParaRPr lang="en-US"/>
          </a:p>
        </p:txBody>
      </p:sp>
    </p:spTree>
    <p:extLst>
      <p:ext uri="{BB962C8B-B14F-4D97-AF65-F5344CB8AC3E}">
        <p14:creationId xmlns:p14="http://schemas.microsoft.com/office/powerpoint/2010/main" val="1753462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a:t>COLIN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t>COMMERCIAL TOBACCO</a:t>
            </a:r>
            <a:r>
              <a:rPr lang="en-US" sz="1200" baseline="0"/>
              <a:t> IS NOT TRADITIONAL TOBACCO.  This may not be an issue with every tribe, and it’s different from tribe to tribe.  Different tribes use traditional tobacco differently and some may not have a tradition of ceremonial tobacco. Second document published by California Rural Indian Health Board.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t>Emphasize we’re talking about commercial tobacco, not sacred tobacco use, and even with that, we’re concerned about the most harmful use of it, i.e., smoking or otherwise ingesting it.  I understand that some communities or community members may not have access to traditional tobacco and may substitute it with commercial tobacco. So framing your policy around this could be of particular importance. </a:t>
            </a:r>
          </a:p>
          <a:p>
            <a:endParaRPr lang="en-US" sz="1200" baseline="0"/>
          </a:p>
          <a:p>
            <a:r>
              <a:rPr lang="en-US" sz="1200" baseline="0"/>
              <a:t>It can be important to include a definition of commercial tobacco in your community. This is best to come from the community; how to define it; what it includes; and how it is used. For </a:t>
            </a:r>
            <a:r>
              <a:rPr lang="en-US" sz="1200" baseline="0" err="1"/>
              <a:t>example..some</a:t>
            </a:r>
            <a:r>
              <a:rPr lang="en-US" sz="1200" baseline="0"/>
              <a:t> tribal tobacco may not contain any actual tobacco plant in it. </a:t>
            </a:r>
          </a:p>
          <a:p>
            <a:r>
              <a:rPr lang="en-US" sz="1200" baseline="0"/>
              <a:t>TRANSITION. But if we want to work to reduce the harms of commercial tobacco, it’s important to know how it’s regulated.  And a logical place to start looking at it is at the federal level. Now we will look at the Tobacco Control Act. </a:t>
            </a:r>
            <a:endParaRPr lang="en-US" sz="1200"/>
          </a:p>
        </p:txBody>
      </p:sp>
      <p:sp>
        <p:nvSpPr>
          <p:cNvPr id="4" name="Slide Number Placeholder 3"/>
          <p:cNvSpPr>
            <a:spLocks noGrp="1"/>
          </p:cNvSpPr>
          <p:nvPr>
            <p:ph type="sldNum" sz="quarter" idx="5"/>
          </p:nvPr>
        </p:nvSpPr>
        <p:spPr/>
        <p:txBody>
          <a:bodyPr/>
          <a:lstStyle/>
          <a:p>
            <a:fld id="{2E0E67C5-3C5A-7140-BACB-7E952E771E0A}" type="slidenum">
              <a:rPr lang="en-US" smtClean="0"/>
              <a:t>3</a:t>
            </a:fld>
            <a:endParaRPr lang="en-US"/>
          </a:p>
        </p:txBody>
      </p:sp>
    </p:spTree>
    <p:extLst>
      <p:ext uri="{BB962C8B-B14F-4D97-AF65-F5344CB8AC3E}">
        <p14:creationId xmlns:p14="http://schemas.microsoft.com/office/powerpoint/2010/main" val="513843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3E6EA-4C6D-9208-6C09-AFCE7CF6EB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625EC1-B073-1DDE-3F71-622CB547BB7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09418A4-7D2C-69D8-DEF9-98F0855FB52A}"/>
              </a:ext>
            </a:extLst>
          </p:cNvPr>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sz="1400" baseline="0" dirty="0"/>
          </a:p>
        </p:txBody>
      </p:sp>
      <p:sp>
        <p:nvSpPr>
          <p:cNvPr id="4" name="Slide Number Placeholder 3">
            <a:extLst>
              <a:ext uri="{FF2B5EF4-FFF2-40B4-BE49-F238E27FC236}">
                <a16:creationId xmlns:a16="http://schemas.microsoft.com/office/drawing/2014/main" id="{44653A9C-BA9C-234D-DC39-00C540A335E2}"/>
              </a:ext>
            </a:extLst>
          </p:cNvPr>
          <p:cNvSpPr>
            <a:spLocks noGrp="1"/>
          </p:cNvSpPr>
          <p:nvPr>
            <p:ph type="sldNum" sz="quarter" idx="10"/>
          </p:nvPr>
        </p:nvSpPr>
        <p:spPr/>
        <p:txBody>
          <a:bodyPr/>
          <a:lstStyle/>
          <a:p>
            <a:pPr>
              <a:defRPr/>
            </a:pPr>
            <a:fld id="{F564DA3D-D48C-42D1-A91B-F80EE7BEA7A3}" type="slidenum">
              <a:rPr lang="en-US" smtClean="0"/>
              <a:pPr>
                <a:defRPr/>
              </a:pPr>
              <a:t>6</a:t>
            </a:fld>
            <a:endParaRPr lang="en-US"/>
          </a:p>
        </p:txBody>
      </p:sp>
    </p:spTree>
    <p:extLst>
      <p:ext uri="{BB962C8B-B14F-4D97-AF65-F5344CB8AC3E}">
        <p14:creationId xmlns:p14="http://schemas.microsoft.com/office/powerpoint/2010/main" val="1937358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D098E-4800-3FAB-EC3F-26EB857D8A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C48C27-9339-1D60-64AB-50BE226582A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CF71587-6C96-4D9D-94C0-4AD900A3DEAC}"/>
              </a:ext>
            </a:extLst>
          </p:cNvPr>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sz="1400" baseline="0" dirty="0"/>
          </a:p>
        </p:txBody>
      </p:sp>
      <p:sp>
        <p:nvSpPr>
          <p:cNvPr id="4" name="Slide Number Placeholder 3">
            <a:extLst>
              <a:ext uri="{FF2B5EF4-FFF2-40B4-BE49-F238E27FC236}">
                <a16:creationId xmlns:a16="http://schemas.microsoft.com/office/drawing/2014/main" id="{042D1630-52AE-C202-1285-7039C04FC198}"/>
              </a:ext>
            </a:extLst>
          </p:cNvPr>
          <p:cNvSpPr>
            <a:spLocks noGrp="1"/>
          </p:cNvSpPr>
          <p:nvPr>
            <p:ph type="sldNum" sz="quarter" idx="10"/>
          </p:nvPr>
        </p:nvSpPr>
        <p:spPr/>
        <p:txBody>
          <a:bodyPr/>
          <a:lstStyle/>
          <a:p>
            <a:pPr>
              <a:defRPr/>
            </a:pPr>
            <a:fld id="{F564DA3D-D48C-42D1-A91B-F80EE7BEA7A3}" type="slidenum">
              <a:rPr lang="en-US" smtClean="0"/>
              <a:pPr>
                <a:defRPr/>
              </a:pPr>
              <a:t>7</a:t>
            </a:fld>
            <a:endParaRPr lang="en-US"/>
          </a:p>
        </p:txBody>
      </p:sp>
    </p:spTree>
    <p:extLst>
      <p:ext uri="{BB962C8B-B14F-4D97-AF65-F5344CB8AC3E}">
        <p14:creationId xmlns:p14="http://schemas.microsoft.com/office/powerpoint/2010/main" val="3864598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990AE-48CE-D425-209D-ECD024947C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A5EDCA-DF74-AEC1-E7C7-22ED81FBAFE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7A151A5-24B8-D5F7-D764-75FA5220AC51}"/>
              </a:ext>
            </a:extLst>
          </p:cNvPr>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sz="1400" baseline="0" dirty="0"/>
          </a:p>
        </p:txBody>
      </p:sp>
      <p:sp>
        <p:nvSpPr>
          <p:cNvPr id="4" name="Slide Number Placeholder 3">
            <a:extLst>
              <a:ext uri="{FF2B5EF4-FFF2-40B4-BE49-F238E27FC236}">
                <a16:creationId xmlns:a16="http://schemas.microsoft.com/office/drawing/2014/main" id="{45764367-C603-4084-1785-59266718770F}"/>
              </a:ext>
            </a:extLst>
          </p:cNvPr>
          <p:cNvSpPr>
            <a:spLocks noGrp="1"/>
          </p:cNvSpPr>
          <p:nvPr>
            <p:ph type="sldNum" sz="quarter" idx="10"/>
          </p:nvPr>
        </p:nvSpPr>
        <p:spPr/>
        <p:txBody>
          <a:bodyPr/>
          <a:lstStyle/>
          <a:p>
            <a:pPr>
              <a:defRPr/>
            </a:pPr>
            <a:fld id="{F564DA3D-D48C-42D1-A91B-F80EE7BEA7A3}" type="slidenum">
              <a:rPr lang="en-US" smtClean="0"/>
              <a:pPr>
                <a:defRPr/>
              </a:pPr>
              <a:t>8</a:t>
            </a:fld>
            <a:endParaRPr lang="en-US"/>
          </a:p>
        </p:txBody>
      </p:sp>
    </p:spTree>
    <p:extLst>
      <p:ext uri="{BB962C8B-B14F-4D97-AF65-F5344CB8AC3E}">
        <p14:creationId xmlns:p14="http://schemas.microsoft.com/office/powerpoint/2010/main" val="2833001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AED00-270E-07BA-4519-F486B8D9D4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AB432C-81C2-4837-E966-01E2740BADF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2DC001F-6346-09FC-C644-EF67062AF36D}"/>
              </a:ext>
            </a:extLst>
          </p:cNvPr>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sz="1400" baseline="0" dirty="0"/>
          </a:p>
        </p:txBody>
      </p:sp>
      <p:sp>
        <p:nvSpPr>
          <p:cNvPr id="4" name="Slide Number Placeholder 3">
            <a:extLst>
              <a:ext uri="{FF2B5EF4-FFF2-40B4-BE49-F238E27FC236}">
                <a16:creationId xmlns:a16="http://schemas.microsoft.com/office/drawing/2014/main" id="{9E094082-B2CF-38BF-DBDE-B70602610D8D}"/>
              </a:ext>
            </a:extLst>
          </p:cNvPr>
          <p:cNvSpPr>
            <a:spLocks noGrp="1"/>
          </p:cNvSpPr>
          <p:nvPr>
            <p:ph type="sldNum" sz="quarter" idx="10"/>
          </p:nvPr>
        </p:nvSpPr>
        <p:spPr/>
        <p:txBody>
          <a:bodyPr/>
          <a:lstStyle/>
          <a:p>
            <a:pPr>
              <a:defRPr/>
            </a:pPr>
            <a:fld id="{F564DA3D-D48C-42D1-A91B-F80EE7BEA7A3}" type="slidenum">
              <a:rPr lang="en-US" smtClean="0"/>
              <a:pPr>
                <a:defRPr/>
              </a:pPr>
              <a:t>9</a:t>
            </a:fld>
            <a:endParaRPr lang="en-US"/>
          </a:p>
        </p:txBody>
      </p:sp>
    </p:spTree>
    <p:extLst>
      <p:ext uri="{BB962C8B-B14F-4D97-AF65-F5344CB8AC3E}">
        <p14:creationId xmlns:p14="http://schemas.microsoft.com/office/powerpoint/2010/main" val="2338340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aseline="0" dirty="0"/>
              <a:t>These are the many forms that Tribal law can take, </a:t>
            </a:r>
          </a:p>
          <a:p>
            <a:endParaRPr lang="en-US" baseline="0" dirty="0"/>
          </a:p>
          <a:p>
            <a:r>
              <a:rPr lang="en-US" baseline="0" dirty="0"/>
              <a:t>Treaties are an important source of law, and they can show up in more that one way</a:t>
            </a:r>
          </a:p>
          <a:p>
            <a:endParaRPr lang="en-US" dirty="0"/>
          </a:p>
          <a:p>
            <a:r>
              <a:rPr lang="en-US" dirty="0"/>
              <a:t>A question we often get –what’s the difference between</a:t>
            </a:r>
            <a:r>
              <a:rPr lang="en-US" baseline="0" dirty="0"/>
              <a:t> resolutions and ordinances?  It varies from Tribe to Tribe—must ask your tribal attorney</a:t>
            </a:r>
          </a:p>
          <a:p>
            <a:endParaRPr lang="en-US" baseline="0" dirty="0"/>
          </a:p>
          <a:p>
            <a:r>
              <a:rPr lang="en-US" baseline="0" dirty="0"/>
              <a:t>Classic roles—resolutions tend to be a statement of intention or support; ordinances/code sections create something that is enforceable. But sometimes resolutions are used to pass codes or ordinances</a:t>
            </a:r>
          </a:p>
          <a:p>
            <a:endParaRPr lang="en-US" baseline="0" dirty="0"/>
          </a:p>
          <a:p>
            <a:r>
              <a:rPr lang="en-US" baseline="0" dirty="0"/>
              <a:t>Ordinances vs. codes -- Using the phrase “code” or “code sections” may bring stronger connotations of sovereignty, in contrast to “ordinances” (which is often used to describe local government laws—laws for cities and counties)</a:t>
            </a:r>
          </a:p>
          <a:p>
            <a:endParaRPr lang="en-US" baseline="0" dirty="0"/>
          </a:p>
          <a:p>
            <a:r>
              <a:rPr lang="en-US" baseline="0" dirty="0"/>
              <a:t>Similar to US federal and state agencies, tribal governments may also have agencies or departments that issue regulations to implement laws</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FBFD819-C8EA-4063-B7D3-7F5F2D428F92}" type="slidenum">
              <a:rPr lang="en-US" smtClean="0"/>
              <a:t>11</a:t>
            </a:fld>
            <a:endParaRPr lang="en-US"/>
          </a:p>
        </p:txBody>
      </p:sp>
    </p:spTree>
    <p:extLst>
      <p:ext uri="{BB962C8B-B14F-4D97-AF65-F5344CB8AC3E}">
        <p14:creationId xmlns:p14="http://schemas.microsoft.com/office/powerpoint/2010/main" val="305378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Slide Number Placeholder 3"/>
          <p:cNvSpPr>
            <a:spLocks noGrp="1"/>
          </p:cNvSpPr>
          <p:nvPr>
            <p:ph type="sldNum" sz="quarter" idx="5"/>
          </p:nvPr>
        </p:nvSpPr>
        <p:spPr>
          <a:noFill/>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C05A118-BC2D-4DAA-822A-D5BBD5F9E7A1}" type="slidenum">
              <a:rPr kumimoji="0" lang="en-US" altLang="en-US"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altLang="en-US"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98308" name="Rectangle 6"/>
          <p:cNvSpPr>
            <a:spLocks noGrp="1" noChangeArrowheads="1"/>
          </p:cNvSpPr>
          <p:nvPr>
            <p:ph type="body" idx="1"/>
          </p:nvPr>
        </p:nvSpPr>
        <p:spPr>
          <a:noFill/>
          <a:ln/>
        </p:spPr>
        <p:txBody>
          <a:bodyPr>
            <a:normAutofit fontScale="77500" lnSpcReduction="20000"/>
          </a:bodyPr>
          <a:lstStyle/>
          <a:p>
            <a:r>
              <a:rPr lang="en-US" altLang="en-US" sz="1300" baseline="0" dirty="0">
                <a:latin typeface="Arial" pitchFamily="34" charset="0"/>
                <a:ea typeface="Times" pitchFamily="18" charset="0"/>
                <a:cs typeface="Times" pitchFamily="18" charset="0"/>
              </a:rPr>
              <a:t>. . . Review the elements; share how we can assist; begin with gathering findings, defining your purpose, and agreeing on definitions. </a:t>
            </a:r>
          </a:p>
          <a:p>
            <a:endParaRPr lang="en-US" altLang="en-US" sz="1300" baseline="0" dirty="0">
              <a:latin typeface="Arial" pitchFamily="34" charset="0"/>
              <a:ea typeface="Times" pitchFamily="18" charset="0"/>
              <a:cs typeface="Times" pitchFamily="18" charset="0"/>
            </a:endParaRPr>
          </a:p>
          <a:p>
            <a:endParaRPr lang="en-US" altLang="en-US" sz="1300" baseline="0" dirty="0">
              <a:latin typeface="Arial" pitchFamily="34" charset="0"/>
              <a:ea typeface="Times" pitchFamily="18" charset="0"/>
              <a:cs typeface="Times" pitchFamily="18" charset="0"/>
            </a:endParaRPr>
          </a:p>
          <a:p>
            <a:r>
              <a:rPr lang="en-US" altLang="en-US" sz="1400" b="1" dirty="0">
                <a:latin typeface="Arial" charset="0"/>
                <a:cs typeface="Arial" charset="0"/>
              </a:rPr>
              <a:t>The next essential element of a law or policy relates to implementation</a:t>
            </a:r>
            <a:r>
              <a:rPr lang="en-US" altLang="en-US" sz="1400" dirty="0">
                <a:latin typeface="Arial" charset="0"/>
                <a:cs typeface="Arial" charset="0"/>
              </a:rPr>
              <a:t>: how will you notify people of the policy, when does it become effective?  A lot of smoke-free laws have 30- or 60-day effective dates to give people time to learn about what’s in the law and make any changes to their establishments that they need.</a:t>
            </a:r>
            <a:r>
              <a:rPr lang="en-US" altLang="en-US" sz="1400" baseline="0" dirty="0">
                <a:latin typeface="+mn-lt"/>
                <a:cs typeface="+mn-cs"/>
              </a:rPr>
              <a:t> </a:t>
            </a:r>
            <a:r>
              <a:rPr lang="en-US" altLang="en-US" sz="1400" b="1" dirty="0">
                <a:latin typeface="Arial" charset="0"/>
                <a:cs typeface="Arial" charset="0"/>
              </a:rPr>
              <a:t>Enforcement </a:t>
            </a:r>
            <a:r>
              <a:rPr lang="en-US" altLang="en-US" sz="1400" dirty="0">
                <a:latin typeface="Arial" charset="0"/>
                <a:cs typeface="Arial" charset="0"/>
              </a:rPr>
              <a:t>addresses the consequences of not complying with the policy and who is responsible for taking action.  What actions does the policy require to be taken in case of a violation?   It should include a Description of the fines or other penalties that may be imposed.  They should be proportionate to the duty; proportionate to the violation; progressively harsh.  The policy should specify who is responsible for enforcement.  Is it tribal police?  Government enforcement?  Is there a citizen complaint form?  What are the penalties for non compliance? In the context of a smoke-free law, there are different types of penalties you could consider: Graduated Fines for people who smoke, or license revocation for establishments that allow smoking to occur.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sz="1400" b="1" dirty="0">
                <a:latin typeface="Arial" charset="0"/>
                <a:cs typeface="Times" pitchFamily="18" charset="0"/>
              </a:rPr>
              <a:t>Severability.</a:t>
            </a:r>
            <a:r>
              <a:rPr lang="en-US" altLang="en-US" sz="1400" dirty="0">
                <a:latin typeface="Arial" charset="0"/>
                <a:cs typeface="Times" pitchFamily="18" charset="0"/>
              </a:rPr>
              <a:t> Another key element of a law or policy is severability: If one clause is problematic—a judge can yank that clause and keep/enforce the rest.  If a law doesn’t have a severability clause, there’s a risk that the whole law will be thrown out.  So, for example, if a city passed a comprehensive smoke-free law, but created an exemption for a bar owned by the mayor, a court might rule that the exemption for the mayor’s bar is a violation of the Equal Protection Clause of the Constitution.  If the law has a severability clause, that exemption can get cut out (meaning smoking would also be banned at the mayor’s bar).  But if there isn’t a severability clause, there’s a risk that the whole law would get thrown out, and smoking would be allowed everywhere.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sz="1400" dirty="0">
                <a:latin typeface="Arial" charset="0"/>
                <a:cs typeface="Times" pitchFamily="18" charset="0"/>
              </a:rPr>
              <a:t>So those are typically the essential elements of a law or policy.</a:t>
            </a:r>
            <a:endParaRPr lang="en-US" altLang="en-US" sz="1300" baseline="0" dirty="0">
              <a:latin typeface="Arial" pitchFamily="34" charset="0"/>
              <a:ea typeface="Times" pitchFamily="18" charset="0"/>
              <a:cs typeface="Times" pitchFamily="18" charset="0"/>
            </a:endParaRPr>
          </a:p>
        </p:txBody>
      </p:sp>
    </p:spTree>
    <p:extLst>
      <p:ext uri="{BB962C8B-B14F-4D97-AF65-F5344CB8AC3E}">
        <p14:creationId xmlns:p14="http://schemas.microsoft.com/office/powerpoint/2010/main" val="18116607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697AC89-F941-E64A-B4FD-1B608AC2C9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E5CB9199-B1FA-5F4D-9C91-27748478F21C}"/>
              </a:ext>
            </a:extLst>
          </p:cNvPr>
          <p:cNvSpPr/>
          <p:nvPr userDrawn="1"/>
        </p:nvSpPr>
        <p:spPr>
          <a:xfrm>
            <a:off x="-1" y="4572000"/>
            <a:ext cx="12191999" cy="2286000"/>
          </a:xfrm>
          <a:prstGeom prst="rect">
            <a:avLst/>
          </a:prstGeom>
          <a:gradFill>
            <a:gsLst>
              <a:gs pos="0">
                <a:srgbClr val="646569">
                  <a:alpha val="45000"/>
                  <a:lumMod val="16000"/>
                </a:srgbClr>
              </a:gs>
              <a:gs pos="100000">
                <a:schemeClr val="bg1">
                  <a:alpha val="0"/>
                  <a:lumMod val="8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7" name="Picture 6">
            <a:extLst>
              <a:ext uri="{FF2B5EF4-FFF2-40B4-BE49-F238E27FC236}">
                <a16:creationId xmlns:a16="http://schemas.microsoft.com/office/drawing/2014/main" id="{7CAF37E5-0DE9-B648-B115-332A4B44B42D}"/>
              </a:ext>
            </a:extLst>
          </p:cNvPr>
          <p:cNvPicPr>
            <a:picLocks noChangeAspect="1"/>
          </p:cNvPicPr>
          <p:nvPr userDrawn="1"/>
        </p:nvPicPr>
        <p:blipFill>
          <a:blip r:embed="rId3"/>
          <a:stretch>
            <a:fillRect/>
          </a:stretch>
        </p:blipFill>
        <p:spPr>
          <a:xfrm>
            <a:off x="0" y="1676400"/>
            <a:ext cx="12192000" cy="4343400"/>
          </a:xfrm>
          <a:prstGeom prst="rect">
            <a:avLst/>
          </a:prstGeom>
        </p:spPr>
      </p:pic>
      <p:sp>
        <p:nvSpPr>
          <p:cNvPr id="6" name="Slide Number Placeholder 5"/>
          <p:cNvSpPr>
            <a:spLocks noGrp="1"/>
          </p:cNvSpPr>
          <p:nvPr>
            <p:ph type="sldNum" sz="quarter" idx="12"/>
          </p:nvPr>
        </p:nvSpPr>
        <p:spPr/>
        <p:txBody>
          <a:bodyPr/>
          <a:lstStyle>
            <a:lvl1pPr>
              <a:defRPr>
                <a:solidFill>
                  <a:schemeClr val="bg1"/>
                </a:solidFill>
              </a:defRPr>
            </a:lvl1pPr>
          </a:lstStyle>
          <a:p>
            <a:fld id="{CEDDB429-4261-0141-A2C8-3BB61DEB4101}" type="slidenum">
              <a:rPr lang="en-US" smtClean="0"/>
              <a:pPr/>
              <a:t>‹#›</a:t>
            </a:fld>
            <a:endParaRPr lang="en-US"/>
          </a:p>
        </p:txBody>
      </p:sp>
      <p:sp>
        <p:nvSpPr>
          <p:cNvPr id="4" name="Date Placeholder 3"/>
          <p:cNvSpPr>
            <a:spLocks noGrp="1"/>
          </p:cNvSpPr>
          <p:nvPr>
            <p:ph type="dt" sz="half" idx="10"/>
          </p:nvPr>
        </p:nvSpPr>
        <p:spPr/>
        <p:txBody>
          <a:bodyPr/>
          <a:lstStyle>
            <a:lvl1pPr>
              <a:defRPr>
                <a:solidFill>
                  <a:schemeClr val="bg1"/>
                </a:solidFill>
              </a:defRPr>
            </a:lvl1pPr>
          </a:lstStyle>
          <a:p>
            <a:fld id="{6D18A78C-76AE-4B7C-94F7-4F38354CE1A6}" type="datetime1">
              <a:rPr lang="en-US" smtClean="0"/>
              <a:t>6/17/2026</a:t>
            </a:fld>
            <a:endParaRPr lang="en-US"/>
          </a:p>
        </p:txBody>
      </p:sp>
      <p:pic>
        <p:nvPicPr>
          <p:cNvPr id="8" name="Picture 7">
            <a:extLst>
              <a:ext uri="{FF2B5EF4-FFF2-40B4-BE49-F238E27FC236}">
                <a16:creationId xmlns:a16="http://schemas.microsoft.com/office/drawing/2014/main" id="{0E865311-D19D-3C40-87F8-EC477969AFD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8200" y="5708713"/>
            <a:ext cx="2168640" cy="762000"/>
          </a:xfrm>
          <a:prstGeom prst="rect">
            <a:avLst/>
          </a:prstGeom>
        </p:spPr>
      </p:pic>
    </p:spTree>
    <p:extLst>
      <p:ext uri="{BB962C8B-B14F-4D97-AF65-F5344CB8AC3E}">
        <p14:creationId xmlns:p14="http://schemas.microsoft.com/office/powerpoint/2010/main" val="1216641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nchor="ctr"/>
          <a:lstStyle/>
          <a:p>
            <a:fld id="{7EB05CBF-B2C2-4281-919D-B7C7866CA6C6}" type="datetime1">
              <a:rPr lang="en-US" smtClean="0"/>
              <a:t>6/17/2026</a:t>
            </a:fld>
            <a:endParaRPr lang="en-US"/>
          </a:p>
        </p:txBody>
      </p:sp>
      <p:sp>
        <p:nvSpPr>
          <p:cNvPr id="5" name="Slide Number Placeholder 4"/>
          <p:cNvSpPr>
            <a:spLocks noGrp="1"/>
          </p:cNvSpPr>
          <p:nvPr>
            <p:ph type="sldNum" sz="quarter" idx="12"/>
          </p:nvPr>
        </p:nvSpPr>
        <p:spPr/>
        <p:txBody>
          <a:bodyPr anchor="ctr"/>
          <a:lstStyle/>
          <a:p>
            <a:fld id="{CEDDB429-4261-0141-A2C8-3BB61DEB4101}" type="slidenum">
              <a:rPr lang="en-US" smtClean="0"/>
              <a:t>‹#›</a:t>
            </a:fld>
            <a:endParaRPr lang="en-US"/>
          </a:p>
        </p:txBody>
      </p:sp>
      <p:sp>
        <p:nvSpPr>
          <p:cNvPr id="6" name="Content Placeholder 2">
            <a:extLst>
              <a:ext uri="{FF2B5EF4-FFF2-40B4-BE49-F238E27FC236}">
                <a16:creationId xmlns:a16="http://schemas.microsoft.com/office/drawing/2014/main" id="{EFB70937-4933-8244-B37E-9DADF438A23A}"/>
              </a:ext>
            </a:extLst>
          </p:cNvPr>
          <p:cNvSpPr>
            <a:spLocks noGrp="1"/>
          </p:cNvSpPr>
          <p:nvPr>
            <p:ph idx="1"/>
          </p:nvPr>
        </p:nvSpPr>
        <p:spPr>
          <a:xfrm>
            <a:off x="1016000" y="1874838"/>
            <a:ext cx="10160000" cy="38401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8578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18032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16000" y="1535113"/>
            <a:ext cx="49805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16000" y="2174876"/>
            <a:ext cx="4980517" cy="3616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00295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6"/>
            <a:ext cx="5002953" cy="3616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B814A88-3345-42D4-B49B-CE3E36CB4474}" type="datetime1">
              <a:rPr lang="en-US" smtClean="0"/>
              <a:t>6/17/2026</a:t>
            </a:fld>
            <a:endParaRPr lang="en-US"/>
          </a:p>
        </p:txBody>
      </p:sp>
      <p:sp>
        <p:nvSpPr>
          <p:cNvPr id="9" name="Slide Number Placeholder 8"/>
          <p:cNvSpPr>
            <a:spLocks noGrp="1"/>
          </p:cNvSpPr>
          <p:nvPr>
            <p:ph type="sldNum" sz="quarter" idx="12"/>
          </p:nvPr>
        </p:nvSpPr>
        <p:spPr/>
        <p:txBody>
          <a:bodyPr/>
          <a:lstStyle/>
          <a:p>
            <a:fld id="{CEDDB429-4261-0141-A2C8-3BB61DEB4101}" type="slidenum">
              <a:rPr lang="en-US" smtClean="0"/>
              <a:t>‹#›</a:t>
            </a:fld>
            <a:endParaRPr lang="en-US"/>
          </a:p>
        </p:txBody>
      </p:sp>
    </p:spTree>
    <p:extLst>
      <p:ext uri="{BB962C8B-B14F-4D97-AF65-F5344CB8AC3E}">
        <p14:creationId xmlns:p14="http://schemas.microsoft.com/office/powerpoint/2010/main" val="161998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074941-FE72-4393-AEE8-D152B5956721}" type="datetime1">
              <a:rPr lang="en-US" smtClean="0"/>
              <a:t>6/17/2026</a:t>
            </a:fld>
            <a:endParaRPr lang="en-US"/>
          </a:p>
        </p:txBody>
      </p:sp>
      <p:sp>
        <p:nvSpPr>
          <p:cNvPr id="5" name="Slide Number Placeholder 4"/>
          <p:cNvSpPr>
            <a:spLocks noGrp="1"/>
          </p:cNvSpPr>
          <p:nvPr>
            <p:ph type="sldNum" sz="quarter" idx="12"/>
          </p:nvPr>
        </p:nvSpPr>
        <p:spPr/>
        <p:txBody>
          <a:bodyPr/>
          <a:lstStyle/>
          <a:p>
            <a:fld id="{CEDDB429-4261-0141-A2C8-3BB61DEB4101}" type="slidenum">
              <a:rPr lang="en-US" smtClean="0"/>
              <a:t>‹#›</a:t>
            </a:fld>
            <a:endParaRPr lang="en-US"/>
          </a:p>
        </p:txBody>
      </p:sp>
    </p:spTree>
    <p:extLst>
      <p:ext uri="{BB962C8B-B14F-4D97-AF65-F5344CB8AC3E}">
        <p14:creationId xmlns:p14="http://schemas.microsoft.com/office/powerpoint/2010/main" val="22918484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6417E4-DA57-424F-AE83-587FC840EC16}" type="datetime1">
              <a:rPr lang="en-US" smtClean="0"/>
              <a:t>6/17/2026</a:t>
            </a:fld>
            <a:endParaRPr lang="en-US"/>
          </a:p>
        </p:txBody>
      </p:sp>
      <p:sp>
        <p:nvSpPr>
          <p:cNvPr id="4" name="Slide Number Placeholder 3"/>
          <p:cNvSpPr>
            <a:spLocks noGrp="1"/>
          </p:cNvSpPr>
          <p:nvPr>
            <p:ph type="sldNum" sz="quarter" idx="12"/>
          </p:nvPr>
        </p:nvSpPr>
        <p:spPr/>
        <p:txBody>
          <a:bodyPr/>
          <a:lstStyle/>
          <a:p>
            <a:fld id="{CEDDB429-4261-0141-A2C8-3BB61DEB4101}" type="slidenum">
              <a:rPr lang="en-US" smtClean="0"/>
              <a:t>‹#›</a:t>
            </a:fld>
            <a:endParaRPr lang="en-US"/>
          </a:p>
        </p:txBody>
      </p:sp>
    </p:spTree>
    <p:extLst>
      <p:ext uri="{BB962C8B-B14F-4D97-AF65-F5344CB8AC3E}">
        <p14:creationId xmlns:p14="http://schemas.microsoft.com/office/powerpoint/2010/main" val="358888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48D1F9-4721-984A-A56A-E8726D0608E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85800"/>
            <a:ext cx="12192000" cy="7543800"/>
          </a:xfrm>
          <a:prstGeom prst="rect">
            <a:avLst/>
          </a:prstGeom>
        </p:spPr>
      </p:pic>
      <p:sp>
        <p:nvSpPr>
          <p:cNvPr id="10" name="Rectangle 9">
            <a:extLst>
              <a:ext uri="{FF2B5EF4-FFF2-40B4-BE49-F238E27FC236}">
                <a16:creationId xmlns:a16="http://schemas.microsoft.com/office/drawing/2014/main" id="{E5CB9199-B1FA-5F4D-9C91-27748478F21C}"/>
              </a:ext>
            </a:extLst>
          </p:cNvPr>
          <p:cNvSpPr/>
          <p:nvPr userDrawn="1"/>
        </p:nvSpPr>
        <p:spPr>
          <a:xfrm>
            <a:off x="-1" y="4572000"/>
            <a:ext cx="12191999" cy="2286000"/>
          </a:xfrm>
          <a:prstGeom prst="rect">
            <a:avLst/>
          </a:prstGeom>
          <a:gradFill>
            <a:gsLst>
              <a:gs pos="0">
                <a:srgbClr val="646569">
                  <a:alpha val="45000"/>
                  <a:lumMod val="16000"/>
                </a:srgbClr>
              </a:gs>
              <a:gs pos="100000">
                <a:schemeClr val="bg1">
                  <a:alpha val="0"/>
                  <a:lumMod val="8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7" name="Picture 6">
            <a:extLst>
              <a:ext uri="{FF2B5EF4-FFF2-40B4-BE49-F238E27FC236}">
                <a16:creationId xmlns:a16="http://schemas.microsoft.com/office/drawing/2014/main" id="{7CAF37E5-0DE9-B648-B115-332A4B44B42D}"/>
              </a:ext>
            </a:extLst>
          </p:cNvPr>
          <p:cNvPicPr>
            <a:picLocks noChangeAspect="1"/>
          </p:cNvPicPr>
          <p:nvPr userDrawn="1"/>
        </p:nvPicPr>
        <p:blipFill>
          <a:blip r:embed="rId3"/>
          <a:stretch>
            <a:fillRect/>
          </a:stretch>
        </p:blipFill>
        <p:spPr>
          <a:xfrm>
            <a:off x="0" y="1676400"/>
            <a:ext cx="12192000" cy="4343400"/>
          </a:xfrm>
          <a:prstGeom prst="rect">
            <a:avLst/>
          </a:prstGeom>
        </p:spPr>
      </p:pic>
      <p:sp>
        <p:nvSpPr>
          <p:cNvPr id="6" name="Slide Number Placeholder 5"/>
          <p:cNvSpPr>
            <a:spLocks noGrp="1"/>
          </p:cNvSpPr>
          <p:nvPr>
            <p:ph type="sldNum" sz="quarter" idx="12"/>
          </p:nvPr>
        </p:nvSpPr>
        <p:spPr/>
        <p:txBody>
          <a:bodyPr/>
          <a:lstStyle>
            <a:lvl1pPr>
              <a:defRPr>
                <a:solidFill>
                  <a:schemeClr val="bg1"/>
                </a:solidFill>
              </a:defRPr>
            </a:lvl1pPr>
          </a:lstStyle>
          <a:p>
            <a:fld id="{CEDDB429-4261-0141-A2C8-3BB61DEB4101}" type="slidenum">
              <a:rPr lang="en-US" smtClean="0"/>
              <a:pPr/>
              <a:t>‹#›</a:t>
            </a:fld>
            <a:endParaRPr lang="en-US"/>
          </a:p>
        </p:txBody>
      </p:sp>
      <p:sp>
        <p:nvSpPr>
          <p:cNvPr id="4" name="Date Placeholder 3"/>
          <p:cNvSpPr>
            <a:spLocks noGrp="1"/>
          </p:cNvSpPr>
          <p:nvPr>
            <p:ph type="dt" sz="half" idx="10"/>
          </p:nvPr>
        </p:nvSpPr>
        <p:spPr/>
        <p:txBody>
          <a:bodyPr/>
          <a:lstStyle>
            <a:lvl1pPr>
              <a:defRPr>
                <a:solidFill>
                  <a:schemeClr val="bg1"/>
                </a:solidFill>
              </a:defRPr>
            </a:lvl1pPr>
          </a:lstStyle>
          <a:p>
            <a:fld id="{8133A327-CAD2-4DAB-95EE-79E129786644}" type="datetime1">
              <a:rPr lang="en-US" smtClean="0"/>
              <a:t>6/17/2026</a:t>
            </a:fld>
            <a:endParaRPr lang="en-US"/>
          </a:p>
        </p:txBody>
      </p:sp>
      <p:pic>
        <p:nvPicPr>
          <p:cNvPr id="8" name="Picture 7">
            <a:extLst>
              <a:ext uri="{FF2B5EF4-FFF2-40B4-BE49-F238E27FC236}">
                <a16:creationId xmlns:a16="http://schemas.microsoft.com/office/drawing/2014/main" id="{0E865311-D19D-3C40-87F8-EC477969AFD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8200" y="5708713"/>
            <a:ext cx="2168640" cy="762000"/>
          </a:xfrm>
          <a:prstGeom prst="rect">
            <a:avLst/>
          </a:prstGeom>
        </p:spPr>
      </p:pic>
    </p:spTree>
    <p:extLst>
      <p:ext uri="{BB962C8B-B14F-4D97-AF65-F5344CB8AC3E}">
        <p14:creationId xmlns:p14="http://schemas.microsoft.com/office/powerpoint/2010/main" val="720652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240345-910D-9849-9666-40A2C1A96F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10" name="Rectangle 9">
            <a:extLst>
              <a:ext uri="{FF2B5EF4-FFF2-40B4-BE49-F238E27FC236}">
                <a16:creationId xmlns:a16="http://schemas.microsoft.com/office/drawing/2014/main" id="{E5CB9199-B1FA-5F4D-9C91-27748478F21C}"/>
              </a:ext>
            </a:extLst>
          </p:cNvPr>
          <p:cNvSpPr/>
          <p:nvPr userDrawn="1"/>
        </p:nvSpPr>
        <p:spPr>
          <a:xfrm>
            <a:off x="-1" y="4572000"/>
            <a:ext cx="12191999" cy="2286000"/>
          </a:xfrm>
          <a:prstGeom prst="rect">
            <a:avLst/>
          </a:prstGeom>
          <a:gradFill>
            <a:gsLst>
              <a:gs pos="0">
                <a:srgbClr val="646569">
                  <a:alpha val="45000"/>
                  <a:lumMod val="16000"/>
                </a:srgbClr>
              </a:gs>
              <a:gs pos="100000">
                <a:schemeClr val="bg1">
                  <a:alpha val="0"/>
                  <a:lumMod val="8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7" name="Picture 6">
            <a:extLst>
              <a:ext uri="{FF2B5EF4-FFF2-40B4-BE49-F238E27FC236}">
                <a16:creationId xmlns:a16="http://schemas.microsoft.com/office/drawing/2014/main" id="{7CAF37E5-0DE9-B648-B115-332A4B44B42D}"/>
              </a:ext>
            </a:extLst>
          </p:cNvPr>
          <p:cNvPicPr>
            <a:picLocks noChangeAspect="1"/>
          </p:cNvPicPr>
          <p:nvPr userDrawn="1"/>
        </p:nvPicPr>
        <p:blipFill>
          <a:blip r:embed="rId3"/>
          <a:stretch>
            <a:fillRect/>
          </a:stretch>
        </p:blipFill>
        <p:spPr>
          <a:xfrm>
            <a:off x="0" y="1676400"/>
            <a:ext cx="12192000" cy="4343400"/>
          </a:xfrm>
          <a:prstGeom prst="rect">
            <a:avLst/>
          </a:prstGeom>
        </p:spPr>
      </p:pic>
      <p:sp>
        <p:nvSpPr>
          <p:cNvPr id="6" name="Slide Number Placeholder 5"/>
          <p:cNvSpPr>
            <a:spLocks noGrp="1"/>
          </p:cNvSpPr>
          <p:nvPr>
            <p:ph type="sldNum" sz="quarter" idx="12"/>
          </p:nvPr>
        </p:nvSpPr>
        <p:spPr/>
        <p:txBody>
          <a:bodyPr/>
          <a:lstStyle>
            <a:lvl1pPr>
              <a:defRPr>
                <a:solidFill>
                  <a:schemeClr val="bg1"/>
                </a:solidFill>
              </a:defRPr>
            </a:lvl1pPr>
          </a:lstStyle>
          <a:p>
            <a:fld id="{CEDDB429-4261-0141-A2C8-3BB61DEB4101}" type="slidenum">
              <a:rPr lang="en-US" smtClean="0"/>
              <a:pPr/>
              <a:t>‹#›</a:t>
            </a:fld>
            <a:endParaRPr lang="en-US"/>
          </a:p>
        </p:txBody>
      </p:sp>
      <p:sp>
        <p:nvSpPr>
          <p:cNvPr id="4" name="Date Placeholder 3"/>
          <p:cNvSpPr>
            <a:spLocks noGrp="1"/>
          </p:cNvSpPr>
          <p:nvPr>
            <p:ph type="dt" sz="half" idx="10"/>
          </p:nvPr>
        </p:nvSpPr>
        <p:spPr/>
        <p:txBody>
          <a:bodyPr/>
          <a:lstStyle>
            <a:lvl1pPr>
              <a:defRPr>
                <a:solidFill>
                  <a:schemeClr val="bg1"/>
                </a:solidFill>
              </a:defRPr>
            </a:lvl1pPr>
          </a:lstStyle>
          <a:p>
            <a:fld id="{9B6664EC-79D1-4670-BE49-7094575D6E1A}" type="datetime1">
              <a:rPr lang="en-US" smtClean="0"/>
              <a:t>6/17/2026</a:t>
            </a:fld>
            <a:endParaRPr lang="en-US"/>
          </a:p>
        </p:txBody>
      </p:sp>
      <p:pic>
        <p:nvPicPr>
          <p:cNvPr id="8" name="Picture 7">
            <a:extLst>
              <a:ext uri="{FF2B5EF4-FFF2-40B4-BE49-F238E27FC236}">
                <a16:creationId xmlns:a16="http://schemas.microsoft.com/office/drawing/2014/main" id="{0E865311-D19D-3C40-87F8-EC477969AFD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8200" y="5708713"/>
            <a:ext cx="2168640" cy="762000"/>
          </a:xfrm>
          <a:prstGeom prst="rect">
            <a:avLst/>
          </a:prstGeom>
        </p:spPr>
      </p:pic>
    </p:spTree>
    <p:extLst>
      <p:ext uri="{BB962C8B-B14F-4D97-AF65-F5344CB8AC3E}">
        <p14:creationId xmlns:p14="http://schemas.microsoft.com/office/powerpoint/2010/main" val="4077678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4CC9D0E-3A21-8F47-A72F-3FFEBAA2113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E5CB9199-B1FA-5F4D-9C91-27748478F21C}"/>
              </a:ext>
            </a:extLst>
          </p:cNvPr>
          <p:cNvSpPr/>
          <p:nvPr userDrawn="1"/>
        </p:nvSpPr>
        <p:spPr>
          <a:xfrm>
            <a:off x="-1" y="4572000"/>
            <a:ext cx="12191999" cy="2286000"/>
          </a:xfrm>
          <a:prstGeom prst="rect">
            <a:avLst/>
          </a:prstGeom>
          <a:gradFill>
            <a:gsLst>
              <a:gs pos="0">
                <a:srgbClr val="646569">
                  <a:alpha val="45000"/>
                  <a:lumMod val="16000"/>
                </a:srgbClr>
              </a:gs>
              <a:gs pos="100000">
                <a:schemeClr val="bg1">
                  <a:alpha val="0"/>
                  <a:lumMod val="8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CEDDB429-4261-0141-A2C8-3BB61DEB4101}" type="slidenum">
              <a:rPr lang="en-US" smtClean="0"/>
              <a:pPr/>
              <a:t>‹#›</a:t>
            </a:fld>
            <a:endParaRPr lang="en-US"/>
          </a:p>
        </p:txBody>
      </p:sp>
      <p:sp>
        <p:nvSpPr>
          <p:cNvPr id="4" name="Date Placeholder 3"/>
          <p:cNvSpPr>
            <a:spLocks noGrp="1"/>
          </p:cNvSpPr>
          <p:nvPr>
            <p:ph type="dt" sz="half" idx="10"/>
          </p:nvPr>
        </p:nvSpPr>
        <p:spPr/>
        <p:txBody>
          <a:bodyPr/>
          <a:lstStyle>
            <a:lvl1pPr>
              <a:defRPr>
                <a:solidFill>
                  <a:schemeClr val="bg1"/>
                </a:solidFill>
              </a:defRPr>
            </a:lvl1pPr>
          </a:lstStyle>
          <a:p>
            <a:fld id="{A4E68B82-EAF7-4949-9AD1-3744485924B4}" type="datetime1">
              <a:rPr lang="en-US" smtClean="0"/>
              <a:t>6/17/2026</a:t>
            </a:fld>
            <a:endParaRPr lang="en-US"/>
          </a:p>
        </p:txBody>
      </p:sp>
      <p:pic>
        <p:nvPicPr>
          <p:cNvPr id="12" name="Picture 11">
            <a:extLst>
              <a:ext uri="{FF2B5EF4-FFF2-40B4-BE49-F238E27FC236}">
                <a16:creationId xmlns:a16="http://schemas.microsoft.com/office/drawing/2014/main" id="{B9FA7689-12B5-754A-9FA7-ACEB264AB58E}"/>
              </a:ext>
            </a:extLst>
          </p:cNvPr>
          <p:cNvPicPr>
            <a:picLocks noChangeAspect="1"/>
          </p:cNvPicPr>
          <p:nvPr userDrawn="1"/>
        </p:nvPicPr>
        <p:blipFill>
          <a:blip r:embed="rId3"/>
          <a:stretch>
            <a:fillRect/>
          </a:stretch>
        </p:blipFill>
        <p:spPr>
          <a:xfrm>
            <a:off x="1" y="1257300"/>
            <a:ext cx="12191999" cy="4343400"/>
          </a:xfrm>
          <a:prstGeom prst="rect">
            <a:avLst/>
          </a:prstGeom>
        </p:spPr>
      </p:pic>
      <p:pic>
        <p:nvPicPr>
          <p:cNvPr id="9" name="Picture 8">
            <a:extLst>
              <a:ext uri="{FF2B5EF4-FFF2-40B4-BE49-F238E27FC236}">
                <a16:creationId xmlns:a16="http://schemas.microsoft.com/office/drawing/2014/main" id="{13C06D0D-AF49-8D48-8A6D-504C6B72B21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8200" y="5708713"/>
            <a:ext cx="2168640" cy="762000"/>
          </a:xfrm>
          <a:prstGeom prst="rect">
            <a:avLst/>
          </a:prstGeom>
        </p:spPr>
      </p:pic>
    </p:spTree>
    <p:extLst>
      <p:ext uri="{BB962C8B-B14F-4D97-AF65-F5344CB8AC3E}">
        <p14:creationId xmlns:p14="http://schemas.microsoft.com/office/powerpoint/2010/main" val="1414348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8AD41D0-AA50-EC4F-9F3F-11813478355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3"/>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E5CB9199-B1FA-5F4D-9C91-27748478F21C}"/>
              </a:ext>
            </a:extLst>
          </p:cNvPr>
          <p:cNvSpPr/>
          <p:nvPr userDrawn="1"/>
        </p:nvSpPr>
        <p:spPr>
          <a:xfrm>
            <a:off x="-1" y="4572000"/>
            <a:ext cx="12191999" cy="2286000"/>
          </a:xfrm>
          <a:prstGeom prst="rect">
            <a:avLst/>
          </a:prstGeom>
          <a:gradFill>
            <a:gsLst>
              <a:gs pos="0">
                <a:srgbClr val="646569">
                  <a:alpha val="45000"/>
                  <a:lumMod val="16000"/>
                </a:srgbClr>
              </a:gs>
              <a:gs pos="100000">
                <a:schemeClr val="bg1">
                  <a:alpha val="0"/>
                  <a:lumMod val="8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CEDDB429-4261-0141-A2C8-3BB61DEB4101}" type="slidenum">
              <a:rPr lang="en-US" smtClean="0"/>
              <a:pPr/>
              <a:t>‹#›</a:t>
            </a:fld>
            <a:endParaRPr lang="en-US"/>
          </a:p>
        </p:txBody>
      </p:sp>
      <p:sp>
        <p:nvSpPr>
          <p:cNvPr id="4" name="Date Placeholder 3"/>
          <p:cNvSpPr>
            <a:spLocks noGrp="1"/>
          </p:cNvSpPr>
          <p:nvPr>
            <p:ph type="dt" sz="half" idx="10"/>
          </p:nvPr>
        </p:nvSpPr>
        <p:spPr/>
        <p:txBody>
          <a:bodyPr/>
          <a:lstStyle>
            <a:lvl1pPr>
              <a:defRPr>
                <a:solidFill>
                  <a:schemeClr val="bg1"/>
                </a:solidFill>
              </a:defRPr>
            </a:lvl1pPr>
          </a:lstStyle>
          <a:p>
            <a:fld id="{934E0A53-F38A-4555-BC9B-50C6FF530142}" type="datetime1">
              <a:rPr lang="en-US" smtClean="0"/>
              <a:t>6/17/2026</a:t>
            </a:fld>
            <a:endParaRPr lang="en-US"/>
          </a:p>
        </p:txBody>
      </p:sp>
      <p:pic>
        <p:nvPicPr>
          <p:cNvPr id="12" name="Picture 11">
            <a:extLst>
              <a:ext uri="{FF2B5EF4-FFF2-40B4-BE49-F238E27FC236}">
                <a16:creationId xmlns:a16="http://schemas.microsoft.com/office/drawing/2014/main" id="{B9FA7689-12B5-754A-9FA7-ACEB264AB58E}"/>
              </a:ext>
            </a:extLst>
          </p:cNvPr>
          <p:cNvPicPr>
            <a:picLocks noChangeAspect="1"/>
          </p:cNvPicPr>
          <p:nvPr userDrawn="1"/>
        </p:nvPicPr>
        <p:blipFill>
          <a:blip r:embed="rId3"/>
          <a:stretch>
            <a:fillRect/>
          </a:stretch>
        </p:blipFill>
        <p:spPr>
          <a:xfrm>
            <a:off x="1" y="1257300"/>
            <a:ext cx="12191999" cy="4343400"/>
          </a:xfrm>
          <a:prstGeom prst="rect">
            <a:avLst/>
          </a:prstGeom>
        </p:spPr>
      </p:pic>
      <p:pic>
        <p:nvPicPr>
          <p:cNvPr id="13" name="Picture 12">
            <a:extLst>
              <a:ext uri="{FF2B5EF4-FFF2-40B4-BE49-F238E27FC236}">
                <a16:creationId xmlns:a16="http://schemas.microsoft.com/office/drawing/2014/main" id="{6A0BA0EF-6086-E44F-BB02-4A8AF2C92C5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8200" y="5708713"/>
            <a:ext cx="2168640" cy="762000"/>
          </a:xfrm>
          <a:prstGeom prst="rect">
            <a:avLst/>
          </a:prstGeom>
        </p:spPr>
      </p:pic>
    </p:spTree>
    <p:extLst>
      <p:ext uri="{BB962C8B-B14F-4D97-AF65-F5344CB8AC3E}">
        <p14:creationId xmlns:p14="http://schemas.microsoft.com/office/powerpoint/2010/main" val="2929611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72DBC33-9928-6F43-8964-C705DEC2BA6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E5CB9199-B1FA-5F4D-9C91-27748478F21C}"/>
              </a:ext>
            </a:extLst>
          </p:cNvPr>
          <p:cNvSpPr/>
          <p:nvPr userDrawn="1"/>
        </p:nvSpPr>
        <p:spPr>
          <a:xfrm>
            <a:off x="-1" y="4572000"/>
            <a:ext cx="12191999" cy="2286000"/>
          </a:xfrm>
          <a:prstGeom prst="rect">
            <a:avLst/>
          </a:prstGeom>
          <a:gradFill>
            <a:gsLst>
              <a:gs pos="0">
                <a:srgbClr val="646569">
                  <a:alpha val="45000"/>
                  <a:lumMod val="16000"/>
                </a:srgbClr>
              </a:gs>
              <a:gs pos="100000">
                <a:schemeClr val="bg1">
                  <a:alpha val="0"/>
                  <a:lumMod val="8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CEDDB429-4261-0141-A2C8-3BB61DEB4101}" type="slidenum">
              <a:rPr lang="en-US" smtClean="0"/>
              <a:pPr/>
              <a:t>‹#›</a:t>
            </a:fld>
            <a:endParaRPr lang="en-US"/>
          </a:p>
        </p:txBody>
      </p:sp>
      <p:sp>
        <p:nvSpPr>
          <p:cNvPr id="4" name="Date Placeholder 3"/>
          <p:cNvSpPr>
            <a:spLocks noGrp="1"/>
          </p:cNvSpPr>
          <p:nvPr>
            <p:ph type="dt" sz="half" idx="10"/>
          </p:nvPr>
        </p:nvSpPr>
        <p:spPr/>
        <p:txBody>
          <a:bodyPr/>
          <a:lstStyle>
            <a:lvl1pPr>
              <a:defRPr>
                <a:solidFill>
                  <a:schemeClr val="bg1"/>
                </a:solidFill>
              </a:defRPr>
            </a:lvl1pPr>
          </a:lstStyle>
          <a:p>
            <a:fld id="{A91C2972-C657-4D1D-BEA1-CD79304BDDC4}" type="datetime1">
              <a:rPr lang="en-US" smtClean="0"/>
              <a:t>6/17/2026</a:t>
            </a:fld>
            <a:endParaRPr lang="en-US"/>
          </a:p>
        </p:txBody>
      </p:sp>
      <p:pic>
        <p:nvPicPr>
          <p:cNvPr id="12" name="Picture 11">
            <a:extLst>
              <a:ext uri="{FF2B5EF4-FFF2-40B4-BE49-F238E27FC236}">
                <a16:creationId xmlns:a16="http://schemas.microsoft.com/office/drawing/2014/main" id="{B9FA7689-12B5-754A-9FA7-ACEB264AB58E}"/>
              </a:ext>
            </a:extLst>
          </p:cNvPr>
          <p:cNvPicPr>
            <a:picLocks noChangeAspect="1"/>
          </p:cNvPicPr>
          <p:nvPr userDrawn="1"/>
        </p:nvPicPr>
        <p:blipFill>
          <a:blip r:embed="rId3"/>
          <a:stretch>
            <a:fillRect/>
          </a:stretch>
        </p:blipFill>
        <p:spPr>
          <a:xfrm>
            <a:off x="1" y="1257300"/>
            <a:ext cx="12191999" cy="4343400"/>
          </a:xfrm>
          <a:prstGeom prst="rect">
            <a:avLst/>
          </a:prstGeom>
        </p:spPr>
      </p:pic>
      <p:pic>
        <p:nvPicPr>
          <p:cNvPr id="9" name="Picture 8">
            <a:extLst>
              <a:ext uri="{FF2B5EF4-FFF2-40B4-BE49-F238E27FC236}">
                <a16:creationId xmlns:a16="http://schemas.microsoft.com/office/drawing/2014/main" id="{FD8B2434-7A95-6345-9E68-72FE664E681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8200" y="5708713"/>
            <a:ext cx="2168640" cy="762000"/>
          </a:xfrm>
          <a:prstGeom prst="rect">
            <a:avLst/>
          </a:prstGeom>
        </p:spPr>
      </p:pic>
    </p:spTree>
    <p:extLst>
      <p:ext uri="{BB962C8B-B14F-4D97-AF65-F5344CB8AC3E}">
        <p14:creationId xmlns:p14="http://schemas.microsoft.com/office/powerpoint/2010/main" val="2807864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C992A2E-0872-8842-9300-48D15C5FB5B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0" name="Rectangle 9">
            <a:extLst>
              <a:ext uri="{FF2B5EF4-FFF2-40B4-BE49-F238E27FC236}">
                <a16:creationId xmlns:a16="http://schemas.microsoft.com/office/drawing/2014/main" id="{E5CB9199-B1FA-5F4D-9C91-27748478F21C}"/>
              </a:ext>
            </a:extLst>
          </p:cNvPr>
          <p:cNvSpPr/>
          <p:nvPr userDrawn="1"/>
        </p:nvSpPr>
        <p:spPr>
          <a:xfrm>
            <a:off x="-1" y="4572000"/>
            <a:ext cx="12191999" cy="2286000"/>
          </a:xfrm>
          <a:prstGeom prst="rect">
            <a:avLst/>
          </a:prstGeom>
          <a:gradFill>
            <a:gsLst>
              <a:gs pos="0">
                <a:srgbClr val="646569">
                  <a:alpha val="45000"/>
                  <a:lumMod val="16000"/>
                </a:srgbClr>
              </a:gs>
              <a:gs pos="100000">
                <a:schemeClr val="bg1">
                  <a:alpha val="0"/>
                  <a:lumMod val="8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CEDDB429-4261-0141-A2C8-3BB61DEB4101}" type="slidenum">
              <a:rPr lang="en-US" smtClean="0"/>
              <a:pPr/>
              <a:t>‹#›</a:t>
            </a:fld>
            <a:endParaRPr lang="en-US"/>
          </a:p>
        </p:txBody>
      </p:sp>
      <p:sp>
        <p:nvSpPr>
          <p:cNvPr id="4" name="Date Placeholder 3"/>
          <p:cNvSpPr>
            <a:spLocks noGrp="1"/>
          </p:cNvSpPr>
          <p:nvPr>
            <p:ph type="dt" sz="half" idx="10"/>
          </p:nvPr>
        </p:nvSpPr>
        <p:spPr/>
        <p:txBody>
          <a:bodyPr/>
          <a:lstStyle>
            <a:lvl1pPr>
              <a:defRPr>
                <a:solidFill>
                  <a:schemeClr val="bg1"/>
                </a:solidFill>
              </a:defRPr>
            </a:lvl1pPr>
          </a:lstStyle>
          <a:p>
            <a:fld id="{0605DA74-8CD5-4725-AE6D-492D7C41CBDA}" type="datetime1">
              <a:rPr lang="en-US" smtClean="0"/>
              <a:t>6/17/2026</a:t>
            </a:fld>
            <a:endParaRPr lang="en-US"/>
          </a:p>
        </p:txBody>
      </p:sp>
      <p:pic>
        <p:nvPicPr>
          <p:cNvPr id="12" name="Picture 11">
            <a:extLst>
              <a:ext uri="{FF2B5EF4-FFF2-40B4-BE49-F238E27FC236}">
                <a16:creationId xmlns:a16="http://schemas.microsoft.com/office/drawing/2014/main" id="{B9FA7689-12B5-754A-9FA7-ACEB264AB58E}"/>
              </a:ext>
            </a:extLst>
          </p:cNvPr>
          <p:cNvPicPr>
            <a:picLocks noChangeAspect="1"/>
          </p:cNvPicPr>
          <p:nvPr userDrawn="1"/>
        </p:nvPicPr>
        <p:blipFill>
          <a:blip r:embed="rId3"/>
          <a:stretch>
            <a:fillRect/>
          </a:stretch>
        </p:blipFill>
        <p:spPr>
          <a:xfrm>
            <a:off x="1" y="1257300"/>
            <a:ext cx="12191999" cy="4343400"/>
          </a:xfrm>
          <a:prstGeom prst="rect">
            <a:avLst/>
          </a:prstGeom>
        </p:spPr>
      </p:pic>
      <p:pic>
        <p:nvPicPr>
          <p:cNvPr id="8" name="Picture 7">
            <a:extLst>
              <a:ext uri="{FF2B5EF4-FFF2-40B4-BE49-F238E27FC236}">
                <a16:creationId xmlns:a16="http://schemas.microsoft.com/office/drawing/2014/main" id="{99C62F2F-00E4-E746-8F12-4B91F7254B4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8200" y="5708713"/>
            <a:ext cx="2168640" cy="762000"/>
          </a:xfrm>
          <a:prstGeom prst="rect">
            <a:avLst/>
          </a:prstGeom>
        </p:spPr>
      </p:pic>
    </p:spTree>
    <p:extLst>
      <p:ext uri="{BB962C8B-B14F-4D97-AF65-F5344CB8AC3E}">
        <p14:creationId xmlns:p14="http://schemas.microsoft.com/office/powerpoint/2010/main" val="1475735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F81E93F-2191-E045-B31C-982D7496973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3"/>
          <a:stretch/>
        </p:blipFill>
        <p:spPr>
          <a:xfrm>
            <a:off x="0" y="0"/>
            <a:ext cx="12188952" cy="6858000"/>
          </a:xfrm>
          <a:prstGeom prst="rect">
            <a:avLst/>
          </a:prstGeom>
        </p:spPr>
      </p:pic>
      <p:sp>
        <p:nvSpPr>
          <p:cNvPr id="10" name="Rectangle 9">
            <a:extLst>
              <a:ext uri="{FF2B5EF4-FFF2-40B4-BE49-F238E27FC236}">
                <a16:creationId xmlns:a16="http://schemas.microsoft.com/office/drawing/2014/main" id="{E5CB9199-B1FA-5F4D-9C91-27748478F21C}"/>
              </a:ext>
            </a:extLst>
          </p:cNvPr>
          <p:cNvSpPr/>
          <p:nvPr userDrawn="1"/>
        </p:nvSpPr>
        <p:spPr>
          <a:xfrm>
            <a:off x="-1" y="4572000"/>
            <a:ext cx="12191999" cy="2286000"/>
          </a:xfrm>
          <a:prstGeom prst="rect">
            <a:avLst/>
          </a:prstGeom>
          <a:gradFill>
            <a:gsLst>
              <a:gs pos="0">
                <a:srgbClr val="646569">
                  <a:alpha val="45000"/>
                  <a:lumMod val="16000"/>
                </a:srgbClr>
              </a:gs>
              <a:gs pos="100000">
                <a:schemeClr val="bg1">
                  <a:alpha val="0"/>
                  <a:lumMod val="80000"/>
                </a:scheme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CEDDB429-4261-0141-A2C8-3BB61DEB4101}" type="slidenum">
              <a:rPr lang="en-US" smtClean="0"/>
              <a:pPr/>
              <a:t>‹#›</a:t>
            </a:fld>
            <a:endParaRPr lang="en-US"/>
          </a:p>
        </p:txBody>
      </p:sp>
      <p:sp>
        <p:nvSpPr>
          <p:cNvPr id="4" name="Date Placeholder 3"/>
          <p:cNvSpPr>
            <a:spLocks noGrp="1"/>
          </p:cNvSpPr>
          <p:nvPr>
            <p:ph type="dt" sz="half" idx="10"/>
          </p:nvPr>
        </p:nvSpPr>
        <p:spPr/>
        <p:txBody>
          <a:bodyPr/>
          <a:lstStyle>
            <a:lvl1pPr>
              <a:defRPr>
                <a:solidFill>
                  <a:schemeClr val="bg1"/>
                </a:solidFill>
              </a:defRPr>
            </a:lvl1pPr>
          </a:lstStyle>
          <a:p>
            <a:fld id="{18DE8F39-F783-42F0-86C6-349ADC0AF5CF}" type="datetime1">
              <a:rPr lang="en-US" smtClean="0"/>
              <a:t>6/17/2026</a:t>
            </a:fld>
            <a:endParaRPr lang="en-US"/>
          </a:p>
        </p:txBody>
      </p:sp>
      <p:pic>
        <p:nvPicPr>
          <p:cNvPr id="12" name="Picture 11">
            <a:extLst>
              <a:ext uri="{FF2B5EF4-FFF2-40B4-BE49-F238E27FC236}">
                <a16:creationId xmlns:a16="http://schemas.microsoft.com/office/drawing/2014/main" id="{B9FA7689-12B5-754A-9FA7-ACEB264AB58E}"/>
              </a:ext>
            </a:extLst>
          </p:cNvPr>
          <p:cNvPicPr>
            <a:picLocks noChangeAspect="1"/>
          </p:cNvPicPr>
          <p:nvPr userDrawn="1"/>
        </p:nvPicPr>
        <p:blipFill>
          <a:blip r:embed="rId3"/>
          <a:stretch>
            <a:fillRect/>
          </a:stretch>
        </p:blipFill>
        <p:spPr>
          <a:xfrm>
            <a:off x="1" y="1257300"/>
            <a:ext cx="12191999" cy="4343400"/>
          </a:xfrm>
          <a:prstGeom prst="rect">
            <a:avLst/>
          </a:prstGeom>
        </p:spPr>
      </p:pic>
      <p:pic>
        <p:nvPicPr>
          <p:cNvPr id="9" name="Picture 8">
            <a:extLst>
              <a:ext uri="{FF2B5EF4-FFF2-40B4-BE49-F238E27FC236}">
                <a16:creationId xmlns:a16="http://schemas.microsoft.com/office/drawing/2014/main" id="{E506FD98-8226-F846-87F6-7CBBA0E00B8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8200" y="5708713"/>
            <a:ext cx="2168640" cy="762000"/>
          </a:xfrm>
          <a:prstGeom prst="rect">
            <a:avLst/>
          </a:prstGeom>
        </p:spPr>
      </p:pic>
    </p:spTree>
    <p:extLst>
      <p:ext uri="{BB962C8B-B14F-4D97-AF65-F5344CB8AC3E}">
        <p14:creationId xmlns:p14="http://schemas.microsoft.com/office/powerpoint/2010/main" val="3912313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A612E7-4984-AD4C-A2A8-43BDAB3EE082}"/>
              </a:ext>
            </a:extLst>
          </p:cNvPr>
          <p:cNvSpPr/>
          <p:nvPr userDrawn="1"/>
        </p:nvSpPr>
        <p:spPr>
          <a:xfrm>
            <a:off x="0" y="0"/>
            <a:ext cx="12192000" cy="6858000"/>
          </a:xfrm>
          <a:prstGeom prst="rect">
            <a:avLst/>
          </a:prstGeom>
          <a:solidFill>
            <a:srgbClr val="9502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CEDDB429-4261-0141-A2C8-3BB61DEB4101}" type="slidenum">
              <a:rPr lang="en-US" smtClean="0"/>
              <a:pPr/>
              <a:t>‹#›</a:t>
            </a:fld>
            <a:endParaRPr lang="en-US"/>
          </a:p>
        </p:txBody>
      </p:sp>
      <p:sp>
        <p:nvSpPr>
          <p:cNvPr id="4" name="Date Placeholder 3"/>
          <p:cNvSpPr>
            <a:spLocks noGrp="1"/>
          </p:cNvSpPr>
          <p:nvPr>
            <p:ph type="dt" sz="half" idx="10"/>
          </p:nvPr>
        </p:nvSpPr>
        <p:spPr/>
        <p:txBody>
          <a:bodyPr/>
          <a:lstStyle>
            <a:lvl1pPr>
              <a:defRPr>
                <a:solidFill>
                  <a:schemeClr val="bg1"/>
                </a:solidFill>
              </a:defRPr>
            </a:lvl1pPr>
          </a:lstStyle>
          <a:p>
            <a:fld id="{5F395BE2-6AC2-42F8-B2E7-6621C1D91487}" type="datetime1">
              <a:rPr lang="en-US" smtClean="0"/>
              <a:t>6/17/2026</a:t>
            </a:fld>
            <a:endParaRPr lang="en-US"/>
          </a:p>
        </p:txBody>
      </p:sp>
      <p:pic>
        <p:nvPicPr>
          <p:cNvPr id="7" name="Picture 6">
            <a:extLst>
              <a:ext uri="{FF2B5EF4-FFF2-40B4-BE49-F238E27FC236}">
                <a16:creationId xmlns:a16="http://schemas.microsoft.com/office/drawing/2014/main" id="{B09708D5-224C-5A4F-BE34-30617B0BC1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200" y="5708713"/>
            <a:ext cx="2168640" cy="762000"/>
          </a:xfrm>
          <a:prstGeom prst="rect">
            <a:avLst/>
          </a:prstGeom>
        </p:spPr>
      </p:pic>
    </p:spTree>
    <p:extLst>
      <p:ext uri="{BB962C8B-B14F-4D97-AF65-F5344CB8AC3E}">
        <p14:creationId xmlns:p14="http://schemas.microsoft.com/office/powerpoint/2010/main" val="3716249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16000" y="533400"/>
            <a:ext cx="10180320" cy="1143000"/>
          </a:xfrm>
          <a:prstGeom prst="rect">
            <a:avLst/>
          </a:prstGeom>
        </p:spPr>
        <p:txBody>
          <a:bodyPr vert="horz" lIns="91440" tIns="45720" rIns="91440" bIns="45720" rtlCol="0" anchor="ctr">
            <a:noAutofit/>
          </a:bodyPr>
          <a:lstStyle/>
          <a:p>
            <a:r>
              <a:rPr lang="en-US"/>
              <a:t>Click to edit Master </a:t>
            </a:r>
            <a:br>
              <a:rPr lang="en-US"/>
            </a:br>
            <a:r>
              <a:rPr lang="en-US"/>
              <a:t>title style</a:t>
            </a:r>
          </a:p>
        </p:txBody>
      </p:sp>
      <p:sp>
        <p:nvSpPr>
          <p:cNvPr id="3" name="Text Placeholder 2"/>
          <p:cNvSpPr>
            <a:spLocks noGrp="1"/>
          </p:cNvSpPr>
          <p:nvPr>
            <p:ph type="body" idx="1"/>
          </p:nvPr>
        </p:nvSpPr>
        <p:spPr>
          <a:xfrm>
            <a:off x="1016000" y="1874838"/>
            <a:ext cx="10160000" cy="38401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601200" y="6019801"/>
            <a:ext cx="1143000" cy="255619"/>
          </a:xfrm>
          <a:prstGeom prst="rect">
            <a:avLst/>
          </a:prstGeom>
        </p:spPr>
        <p:txBody>
          <a:bodyPr vert="horz" lIns="91440" tIns="45720" rIns="91440" bIns="45720" rtlCol="0" anchor="ctr"/>
          <a:lstStyle>
            <a:lvl1pPr algn="ctr">
              <a:defRPr sz="1000" b="0" i="0" baseline="0">
                <a:solidFill>
                  <a:srgbClr val="95021E"/>
                </a:solidFill>
                <a:latin typeface="Arial Black" charset="0"/>
                <a:cs typeface="Montserrat-Bold"/>
              </a:defRPr>
            </a:lvl1pPr>
          </a:lstStyle>
          <a:p>
            <a:fld id="{8AFF4395-7081-4F3D-9E75-B5D4D545841E}" type="datetime1">
              <a:rPr lang="en-US" smtClean="0"/>
              <a:t>6/17/2026</a:t>
            </a:fld>
            <a:endParaRPr lang="en-US"/>
          </a:p>
        </p:txBody>
      </p:sp>
      <p:sp>
        <p:nvSpPr>
          <p:cNvPr id="6" name="Slide Number Placeholder 5"/>
          <p:cNvSpPr>
            <a:spLocks noGrp="1"/>
          </p:cNvSpPr>
          <p:nvPr>
            <p:ph type="sldNum" sz="quarter" idx="4"/>
          </p:nvPr>
        </p:nvSpPr>
        <p:spPr>
          <a:xfrm>
            <a:off x="10744200" y="6019801"/>
            <a:ext cx="452120" cy="255619"/>
          </a:xfrm>
          <a:prstGeom prst="rect">
            <a:avLst/>
          </a:prstGeom>
        </p:spPr>
        <p:txBody>
          <a:bodyPr vert="horz" lIns="91440" tIns="45720" rIns="91440" bIns="45720" rtlCol="0" anchor="ctr"/>
          <a:lstStyle>
            <a:lvl1pPr algn="r">
              <a:defRPr sz="1000" baseline="0">
                <a:solidFill>
                  <a:srgbClr val="95021E"/>
                </a:solidFill>
                <a:latin typeface="Arial Black" charset="0"/>
                <a:cs typeface="Montserrat-Bold"/>
              </a:defRPr>
            </a:lvl1pPr>
          </a:lstStyle>
          <a:p>
            <a:fld id="{C1CF79A2-7DC6-DF41-8655-BDB9C51B6EBF}" type="slidenum">
              <a:rPr lang="en-US" smtClean="0"/>
              <a:pPr/>
              <a:t>‹#›</a:t>
            </a:fld>
            <a:endParaRPr lang="en-US"/>
          </a:p>
        </p:txBody>
      </p:sp>
      <p:sp>
        <p:nvSpPr>
          <p:cNvPr id="9" name="Footer Placeholder 8">
            <a:extLst>
              <a:ext uri="{FF2B5EF4-FFF2-40B4-BE49-F238E27FC236}">
                <a16:creationId xmlns:a16="http://schemas.microsoft.com/office/drawing/2014/main" id="{7AC93F71-0F51-8843-B85F-77D1ED75FD11}"/>
              </a:ext>
            </a:extLst>
          </p:cNvPr>
          <p:cNvSpPr>
            <a:spLocks noGrp="1"/>
          </p:cNvSpPr>
          <p:nvPr>
            <p:ph type="ftr" sz="quarter" idx="3"/>
          </p:nvPr>
        </p:nvSpPr>
        <p:spPr>
          <a:xfrm>
            <a:off x="4038600" y="591029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8" name="Picture 7">
            <a:extLst>
              <a:ext uri="{FF2B5EF4-FFF2-40B4-BE49-F238E27FC236}">
                <a16:creationId xmlns:a16="http://schemas.microsoft.com/office/drawing/2014/main" id="{614CBACD-E36E-C948-A158-4543FABE2F8A}"/>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838200" y="5714999"/>
            <a:ext cx="2150748" cy="755714"/>
          </a:xfrm>
          <a:prstGeom prst="rect">
            <a:avLst/>
          </a:prstGeom>
        </p:spPr>
      </p:pic>
    </p:spTree>
    <p:extLst>
      <p:ext uri="{BB962C8B-B14F-4D97-AF65-F5344CB8AC3E}">
        <p14:creationId xmlns:p14="http://schemas.microsoft.com/office/powerpoint/2010/main" val="348486518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Lst>
  <p:hf hdr="0" ftr="0"/>
  <p:txStyles>
    <p:titleStyle>
      <a:lvl1pPr algn="l" defTabSz="457200" rtl="0" eaLnBrk="1" latinLnBrk="0" hangingPunct="1">
        <a:lnSpc>
          <a:spcPts val="2800"/>
        </a:lnSpc>
        <a:spcBef>
          <a:spcPct val="0"/>
        </a:spcBef>
        <a:buNone/>
        <a:defRPr sz="2800" b="1" i="0" kern="1200" cap="all">
          <a:ln>
            <a:noFill/>
          </a:ln>
          <a:solidFill>
            <a:srgbClr val="95021E"/>
          </a:solidFill>
          <a:latin typeface="Arial Black" charset="0"/>
          <a:ea typeface="Arial Black" charset="0"/>
          <a:cs typeface="Arial Black" charset="0"/>
        </a:defRPr>
      </a:lvl1pPr>
    </p:titleStyle>
    <p:bodyStyle>
      <a:lvl1pPr marL="342900" indent="-342900" algn="l" defTabSz="457200" rtl="0" eaLnBrk="1" latinLnBrk="0" hangingPunct="1">
        <a:lnSpc>
          <a:spcPts val="2800"/>
        </a:lnSpc>
        <a:spcBef>
          <a:spcPct val="20000"/>
        </a:spcBef>
        <a:buFont typeface="Arial"/>
        <a:buChar char="•"/>
        <a:defRPr sz="2000" b="0" i="0" kern="1200">
          <a:solidFill>
            <a:srgbClr val="95021E"/>
          </a:solidFill>
          <a:latin typeface="Arial" charset="0"/>
          <a:ea typeface="Arial" charset="0"/>
          <a:cs typeface="Arial" charset="0"/>
        </a:defRPr>
      </a:lvl1pPr>
      <a:lvl2pPr marL="742950" indent="-285750" algn="l" defTabSz="457200" rtl="0" eaLnBrk="1" latinLnBrk="0" hangingPunct="1">
        <a:lnSpc>
          <a:spcPts val="2800"/>
        </a:lnSpc>
        <a:spcBef>
          <a:spcPct val="20000"/>
        </a:spcBef>
        <a:buFont typeface="Arial"/>
        <a:buChar char="–"/>
        <a:defRPr sz="1800" b="0" i="0" kern="1200">
          <a:solidFill>
            <a:srgbClr val="95021E"/>
          </a:solidFill>
          <a:latin typeface="Arial" charset="0"/>
          <a:ea typeface="Arial" charset="0"/>
          <a:cs typeface="Arial" charset="0"/>
        </a:defRPr>
      </a:lvl2pPr>
      <a:lvl3pPr marL="1143000" indent="-228600" algn="l" defTabSz="457200" rtl="0" eaLnBrk="1" latinLnBrk="0" hangingPunct="1">
        <a:lnSpc>
          <a:spcPts val="2800"/>
        </a:lnSpc>
        <a:spcBef>
          <a:spcPct val="20000"/>
        </a:spcBef>
        <a:buFont typeface="Arial"/>
        <a:buChar char="•"/>
        <a:defRPr sz="1600" b="0" i="0" kern="1200">
          <a:solidFill>
            <a:srgbClr val="95021E"/>
          </a:solidFill>
          <a:latin typeface="Arial" charset="0"/>
          <a:ea typeface="Arial" charset="0"/>
          <a:cs typeface="Arial" charset="0"/>
        </a:defRPr>
      </a:lvl3pPr>
      <a:lvl4pPr marL="1600200" indent="-228600" algn="l" defTabSz="457200" rtl="0" eaLnBrk="1" latinLnBrk="0" hangingPunct="1">
        <a:lnSpc>
          <a:spcPts val="2800"/>
        </a:lnSpc>
        <a:spcBef>
          <a:spcPct val="20000"/>
        </a:spcBef>
        <a:buFont typeface="Arial"/>
        <a:buChar char="–"/>
        <a:defRPr sz="1400" b="0" i="0" kern="1200">
          <a:solidFill>
            <a:srgbClr val="95021E"/>
          </a:solidFill>
          <a:latin typeface="Arial" charset="0"/>
          <a:ea typeface="Arial" charset="0"/>
          <a:cs typeface="Arial" charset="0"/>
        </a:defRPr>
      </a:lvl4pPr>
      <a:lvl5pPr marL="2057400" indent="-228600" algn="l" defTabSz="457200" rtl="0" eaLnBrk="1" latinLnBrk="0" hangingPunct="1">
        <a:lnSpc>
          <a:spcPts val="2800"/>
        </a:lnSpc>
        <a:spcBef>
          <a:spcPct val="20000"/>
        </a:spcBef>
        <a:buFont typeface="Arial"/>
        <a:buChar char="»"/>
        <a:defRPr sz="1400" b="0" i="0" kern="1200">
          <a:solidFill>
            <a:srgbClr val="95021E"/>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hyperlink" Target="http://keepitsacred.itcmi.org/wp-content/uploads/sites/5/2017/09/CommercialTobaccoFreePolicyGuide_MSA_V1.pdf"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1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diagramColors" Target="../diagrams/colors1.xml"/><Relationship Id="rId11" Type="http://schemas.openxmlformats.org/officeDocument/2006/relationships/image" Target="../media/image40.png"/><Relationship Id="rId5" Type="http://schemas.openxmlformats.org/officeDocument/2006/relationships/diagramQuickStyle" Target="../diagrams/quickStyle1.xml"/><Relationship Id="rId10" Type="http://schemas.openxmlformats.org/officeDocument/2006/relationships/image" Target="../media/image39.jpg"/><Relationship Id="rId4" Type="http://schemas.openxmlformats.org/officeDocument/2006/relationships/diagramLayout" Target="../diagrams/layout1.xml"/><Relationship Id="rId9" Type="http://schemas.openxmlformats.org/officeDocument/2006/relationships/image" Target="../media/image38.jpg"/></Relationships>
</file>

<file path=ppt/slides/_rels/slide2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hyperlink" Target="https://www.publichealthlawcenter.org/sites/default/files/resources/Drafting-Tribal-Public-Health-Laws-2020.pdf" TargetMode="External"/><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publichealthlawcenter.org/" TargetMode="External"/><Relationship Id="rId7"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hyperlink" Target="http://www.facebook.com/publichealthlawcenter"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glitc.org/forms/Tabacco/tabacco-booklet-web-.pdf" TargetMode="Externa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hyperlink" Target="http://keepitsacred.itcmi.org/wp-content/uploads/sites/5/2017/09/CommercialTobaccoFreePolicyGuide_MSA_V1.pdf" TargetMode="External"/><Relationship Id="rId5" Type="http://schemas.openxmlformats.org/officeDocument/2006/relationships/image" Target="../media/image16.png"/><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20.jp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25.jpg"/><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C4518C-A30E-D3A5-9737-EE51C4CCAD4D}"/>
              </a:ext>
            </a:extLst>
          </p:cNvPr>
          <p:cNvSpPr>
            <a:spLocks noGrp="1"/>
          </p:cNvSpPr>
          <p:nvPr>
            <p:ph type="sldNum" sz="quarter" idx="12"/>
          </p:nvPr>
        </p:nvSpPr>
        <p:spPr/>
        <p:txBody>
          <a:bodyPr/>
          <a:lstStyle/>
          <a:p>
            <a:fld id="{CEDDB429-4261-0141-A2C8-3BB61DEB4101}" type="slidenum">
              <a:rPr lang="en-US" smtClean="0"/>
              <a:pPr/>
              <a:t>1</a:t>
            </a:fld>
            <a:endParaRPr lang="en-US"/>
          </a:p>
        </p:txBody>
      </p:sp>
      <p:sp>
        <p:nvSpPr>
          <p:cNvPr id="3" name="Date Placeholder 2">
            <a:extLst>
              <a:ext uri="{FF2B5EF4-FFF2-40B4-BE49-F238E27FC236}">
                <a16:creationId xmlns:a16="http://schemas.microsoft.com/office/drawing/2014/main" id="{0BD344AB-7072-1538-70B2-6DEA8370B9CD}"/>
              </a:ext>
            </a:extLst>
          </p:cNvPr>
          <p:cNvSpPr>
            <a:spLocks noGrp="1"/>
          </p:cNvSpPr>
          <p:nvPr>
            <p:ph type="dt" sz="half" idx="10"/>
          </p:nvPr>
        </p:nvSpPr>
        <p:spPr/>
        <p:txBody>
          <a:bodyPr/>
          <a:lstStyle/>
          <a:p>
            <a:fld id="{6CB68267-9264-49E5-8E65-AB589D1AAD06}" type="datetime1">
              <a:rPr lang="en-US" smtClean="0"/>
              <a:t>6/17/2026</a:t>
            </a:fld>
            <a:endParaRPr lang="en-US" dirty="0"/>
          </a:p>
        </p:txBody>
      </p:sp>
      <p:sp>
        <p:nvSpPr>
          <p:cNvPr id="5" name="TextBox 4">
            <a:extLst>
              <a:ext uri="{FF2B5EF4-FFF2-40B4-BE49-F238E27FC236}">
                <a16:creationId xmlns:a16="http://schemas.microsoft.com/office/drawing/2014/main" id="{901D66AD-5BBC-496F-924A-1D834F297974}"/>
              </a:ext>
            </a:extLst>
          </p:cNvPr>
          <p:cNvSpPr txBox="1"/>
          <p:nvPr/>
        </p:nvSpPr>
        <p:spPr>
          <a:xfrm>
            <a:off x="284871" y="3569676"/>
            <a:ext cx="8816926" cy="1815882"/>
          </a:xfrm>
          <a:prstGeom prst="rect">
            <a:avLst/>
          </a:prstGeom>
          <a:noFill/>
        </p:spPr>
        <p:txBody>
          <a:bodyPr wrap="square">
            <a:spAutoFit/>
          </a:bodyPr>
          <a:lstStyle/>
          <a:p>
            <a:r>
              <a:rPr lang="en-US" sz="2800" dirty="0">
                <a:solidFill>
                  <a:schemeClr val="bg1"/>
                </a:solidFill>
                <a:latin typeface="Arial Black" panose="020B0A04020102020204" pitchFamily="34" charset="0"/>
              </a:rPr>
              <a:t>Developing Tribal Public Health Policies: Practical Strategies for Creating Commercial Tobacco-Free Outdoor Spaces</a:t>
            </a:r>
            <a:br>
              <a:rPr lang="en-US" sz="2800" dirty="0">
                <a:solidFill>
                  <a:schemeClr val="bg1"/>
                </a:solidFill>
                <a:latin typeface="Arial Black" panose="020B0A04020102020204" pitchFamily="34" charset="0"/>
              </a:rPr>
            </a:br>
            <a:endParaRPr lang="en-US" sz="2800" dirty="0">
              <a:latin typeface="Arial Black" panose="020B0A04020102020204" pitchFamily="34" charset="0"/>
            </a:endParaRPr>
          </a:p>
        </p:txBody>
      </p:sp>
    </p:spTree>
    <p:extLst>
      <p:ext uri="{BB962C8B-B14F-4D97-AF65-F5344CB8AC3E}">
        <p14:creationId xmlns:p14="http://schemas.microsoft.com/office/powerpoint/2010/main" val="1070005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42020-4DA5-7117-D192-14ED6A5C20D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8D3E62-B897-F1E2-E2B3-C8CA3F9A842B}"/>
              </a:ext>
            </a:extLst>
          </p:cNvPr>
          <p:cNvSpPr>
            <a:spLocks noGrp="1"/>
          </p:cNvSpPr>
          <p:nvPr>
            <p:ph type="sldNum" sz="quarter" idx="12"/>
          </p:nvPr>
        </p:nvSpPr>
        <p:spPr/>
        <p:txBody>
          <a:bodyPr/>
          <a:lstStyle/>
          <a:p>
            <a:fld id="{CEDDB429-4261-0141-A2C8-3BB61DEB4101}" type="slidenum">
              <a:rPr lang="en-US" smtClean="0"/>
              <a:pPr/>
              <a:t>10</a:t>
            </a:fld>
            <a:endParaRPr lang="en-US"/>
          </a:p>
        </p:txBody>
      </p:sp>
      <p:sp>
        <p:nvSpPr>
          <p:cNvPr id="3" name="Date Placeholder 2">
            <a:extLst>
              <a:ext uri="{FF2B5EF4-FFF2-40B4-BE49-F238E27FC236}">
                <a16:creationId xmlns:a16="http://schemas.microsoft.com/office/drawing/2014/main" id="{289B3E2F-7EF3-883F-2DF9-3E4AC86D486F}"/>
              </a:ext>
            </a:extLst>
          </p:cNvPr>
          <p:cNvSpPr>
            <a:spLocks noGrp="1"/>
          </p:cNvSpPr>
          <p:nvPr>
            <p:ph type="dt" sz="half" idx="10"/>
          </p:nvPr>
        </p:nvSpPr>
        <p:spPr/>
        <p:txBody>
          <a:bodyPr/>
          <a:lstStyle/>
          <a:p>
            <a:fld id="{3D59D80D-5D86-495D-ADAF-67D14438CECA}" type="datetime1">
              <a:rPr lang="en-US" smtClean="0"/>
              <a:t>6/17/2026</a:t>
            </a:fld>
            <a:endParaRPr lang="en-US"/>
          </a:p>
        </p:txBody>
      </p:sp>
      <p:sp>
        <p:nvSpPr>
          <p:cNvPr id="4" name="TextBox 3">
            <a:extLst>
              <a:ext uri="{FF2B5EF4-FFF2-40B4-BE49-F238E27FC236}">
                <a16:creationId xmlns:a16="http://schemas.microsoft.com/office/drawing/2014/main" id="{F7104F08-A7C3-F0B8-26C1-8B8BCA74F977}"/>
              </a:ext>
            </a:extLst>
          </p:cNvPr>
          <p:cNvSpPr txBox="1"/>
          <p:nvPr/>
        </p:nvSpPr>
        <p:spPr>
          <a:xfrm>
            <a:off x="1603130" y="3167390"/>
            <a:ext cx="8985739" cy="523220"/>
          </a:xfrm>
          <a:prstGeom prst="rect">
            <a:avLst/>
          </a:prstGeom>
          <a:noFill/>
        </p:spPr>
        <p:txBody>
          <a:bodyPr wrap="square">
            <a:spAutoFit/>
          </a:bodyPr>
          <a:lstStyle/>
          <a:p>
            <a:pPr algn="ctr"/>
            <a:r>
              <a:rPr lang="en-US" sz="2800" dirty="0">
                <a:solidFill>
                  <a:schemeClr val="bg1"/>
                </a:solidFill>
                <a:latin typeface="Arial Black" panose="020B0A04020102020204" pitchFamily="34" charset="0"/>
              </a:rPr>
              <a:t>Policy Basics</a:t>
            </a:r>
            <a:endParaRPr lang="en-US" sz="2800" dirty="0">
              <a:latin typeface="Arial Black" panose="020B0A04020102020204" pitchFamily="34" charset="0"/>
            </a:endParaRPr>
          </a:p>
        </p:txBody>
      </p:sp>
    </p:spTree>
    <p:extLst>
      <p:ext uri="{BB962C8B-B14F-4D97-AF65-F5344CB8AC3E}">
        <p14:creationId xmlns:p14="http://schemas.microsoft.com/office/powerpoint/2010/main" val="2073930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Image result for images for dictionary">
            <a:extLst>
              <a:ext uri="{FF2B5EF4-FFF2-40B4-BE49-F238E27FC236}">
                <a16:creationId xmlns:a16="http://schemas.microsoft.com/office/drawing/2014/main" id="{7BC221CB-62B5-4858-8747-297296AE07C8}"/>
              </a:ext>
            </a:extLst>
          </p:cNvPr>
          <p:cNvSpPr>
            <a:spLocks noChangeAspect="1" noChangeArrowheads="1"/>
          </p:cNvSpPr>
          <p:nvPr/>
        </p:nvSpPr>
        <p:spPr bwMode="auto">
          <a:xfrm>
            <a:off x="8153400" y="3429000"/>
            <a:ext cx="1600200" cy="160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820988" y="0"/>
            <a:ext cx="7886700" cy="1325563"/>
          </a:xfrm>
        </p:spPr>
        <p:txBody>
          <a:bodyPr vert="horz" lIns="91440" tIns="45720" rIns="91440" bIns="45720" rtlCol="0" anchor="ctr">
            <a:normAutofit/>
          </a:bodyPr>
          <a:lstStyle/>
          <a:p>
            <a:pPr defTabSz="914400">
              <a:lnSpc>
                <a:spcPct val="90000"/>
              </a:lnSpc>
            </a:pPr>
            <a:r>
              <a:rPr lang="en-US" sz="4400" cap="none">
                <a:latin typeface="+mj-lt"/>
                <a:ea typeface="+mj-ea"/>
                <a:cs typeface="+mj-cs"/>
              </a:rPr>
              <a:t>Tribal Law and Authority</a:t>
            </a:r>
          </a:p>
        </p:txBody>
      </p:sp>
      <p:sp>
        <p:nvSpPr>
          <p:cNvPr id="3" name="Content Placeholder 2"/>
          <p:cNvSpPr>
            <a:spLocks noGrp="1"/>
          </p:cNvSpPr>
          <p:nvPr>
            <p:ph idx="1"/>
          </p:nvPr>
        </p:nvSpPr>
        <p:spPr>
          <a:xfrm>
            <a:off x="820988" y="1253331"/>
            <a:ext cx="5122612" cy="4351338"/>
          </a:xfrm>
        </p:spPr>
        <p:txBody>
          <a:bodyPr vert="horz" lIns="91440" tIns="45720" rIns="91440" bIns="45720" rtlCol="0">
            <a:normAutofit fontScale="92500" lnSpcReduction="20000"/>
          </a:bodyPr>
          <a:lstStyle/>
          <a:p>
            <a:pPr indent="-228600" defTabSz="914400">
              <a:lnSpc>
                <a:spcPct val="90000"/>
              </a:lnSpc>
              <a:buFont typeface="Arial" panose="020B0604020202020204" pitchFamily="34" charset="0"/>
              <a:buChar char="•"/>
            </a:pPr>
            <a:endParaRPr lang="en-US" sz="2800">
              <a:solidFill>
                <a:schemeClr val="tx1"/>
              </a:solidFill>
              <a:latin typeface="+mn-lt"/>
              <a:ea typeface="+mn-ea"/>
              <a:cs typeface="+mn-cs"/>
            </a:endParaRPr>
          </a:p>
          <a:p>
            <a:pPr indent="-228600" defTabSz="914400">
              <a:lnSpc>
                <a:spcPct val="90000"/>
              </a:lnSpc>
              <a:buFont typeface="Arial" panose="020B0604020202020204" pitchFamily="34" charset="0"/>
              <a:buChar char="•"/>
            </a:pPr>
            <a:r>
              <a:rPr lang="en-US" sz="2800">
                <a:solidFill>
                  <a:schemeClr val="tx1"/>
                </a:solidFill>
                <a:latin typeface="+mn-lt"/>
                <a:ea typeface="+mn-ea"/>
                <a:cs typeface="+mn-cs"/>
              </a:rPr>
              <a:t>Treaties</a:t>
            </a:r>
          </a:p>
          <a:p>
            <a:pPr indent="-228600" defTabSz="914400">
              <a:lnSpc>
                <a:spcPct val="90000"/>
              </a:lnSpc>
              <a:buFont typeface="Arial" panose="020B0604020202020204" pitchFamily="34" charset="0"/>
              <a:buChar char="•"/>
            </a:pPr>
            <a:r>
              <a:rPr lang="en-US" sz="2800">
                <a:solidFill>
                  <a:schemeClr val="tx1"/>
                </a:solidFill>
                <a:latin typeface="+mn-lt"/>
                <a:ea typeface="+mn-ea"/>
                <a:cs typeface="+mn-cs"/>
              </a:rPr>
              <a:t>Executive orders</a:t>
            </a:r>
          </a:p>
          <a:p>
            <a:pPr indent="-228600" defTabSz="914400">
              <a:lnSpc>
                <a:spcPct val="90000"/>
              </a:lnSpc>
              <a:buFont typeface="Arial" panose="020B0604020202020204" pitchFamily="34" charset="0"/>
              <a:buChar char="•"/>
            </a:pPr>
            <a:r>
              <a:rPr lang="en-US" sz="2800">
                <a:solidFill>
                  <a:schemeClr val="tx1"/>
                </a:solidFill>
                <a:latin typeface="+mn-lt"/>
                <a:ea typeface="+mn-ea"/>
                <a:cs typeface="+mn-cs"/>
              </a:rPr>
              <a:t>Resolutions </a:t>
            </a:r>
          </a:p>
          <a:p>
            <a:pPr indent="-228600" defTabSz="914400">
              <a:lnSpc>
                <a:spcPct val="90000"/>
              </a:lnSpc>
              <a:buFont typeface="Arial" panose="020B0604020202020204" pitchFamily="34" charset="0"/>
              <a:buChar char="•"/>
            </a:pPr>
            <a:r>
              <a:rPr lang="en-US" sz="2800">
                <a:solidFill>
                  <a:schemeClr val="tx1"/>
                </a:solidFill>
                <a:latin typeface="+mn-lt"/>
                <a:ea typeface="+mn-ea"/>
                <a:cs typeface="+mn-cs"/>
              </a:rPr>
              <a:t>Ordinances</a:t>
            </a:r>
          </a:p>
          <a:p>
            <a:pPr indent="-228600" defTabSz="914400">
              <a:lnSpc>
                <a:spcPct val="90000"/>
              </a:lnSpc>
              <a:buFont typeface="Arial" panose="020B0604020202020204" pitchFamily="34" charset="0"/>
              <a:buChar char="•"/>
            </a:pPr>
            <a:r>
              <a:rPr lang="en-US" sz="2800">
                <a:solidFill>
                  <a:schemeClr val="tx1"/>
                </a:solidFill>
                <a:latin typeface="+mn-lt"/>
                <a:ea typeface="+mn-ea"/>
                <a:cs typeface="+mn-cs"/>
              </a:rPr>
              <a:t>Codes or code sections</a:t>
            </a:r>
          </a:p>
          <a:p>
            <a:pPr indent="-228600" defTabSz="914400">
              <a:lnSpc>
                <a:spcPct val="90000"/>
              </a:lnSpc>
              <a:buFont typeface="Arial" panose="020B0604020202020204" pitchFamily="34" charset="0"/>
              <a:buChar char="•"/>
            </a:pPr>
            <a:r>
              <a:rPr lang="en-US" sz="2800">
                <a:solidFill>
                  <a:schemeClr val="tx1"/>
                </a:solidFill>
                <a:latin typeface="+mn-lt"/>
                <a:ea typeface="+mn-ea"/>
                <a:cs typeface="+mn-cs"/>
              </a:rPr>
              <a:t>Regulations </a:t>
            </a:r>
          </a:p>
          <a:p>
            <a:pPr indent="-228600" defTabSz="914400">
              <a:lnSpc>
                <a:spcPct val="90000"/>
              </a:lnSpc>
              <a:buFont typeface="Arial" panose="020B0604020202020204" pitchFamily="34" charset="0"/>
              <a:buChar char="•"/>
            </a:pPr>
            <a:r>
              <a:rPr lang="en-US" sz="2800">
                <a:solidFill>
                  <a:schemeClr val="tx1"/>
                </a:solidFill>
                <a:latin typeface="+mn-lt"/>
                <a:ea typeface="+mn-ea"/>
                <a:cs typeface="+mn-cs"/>
              </a:rPr>
              <a:t>Constitutions</a:t>
            </a:r>
          </a:p>
          <a:p>
            <a:pPr indent="-228600" defTabSz="914400">
              <a:lnSpc>
                <a:spcPct val="90000"/>
              </a:lnSpc>
              <a:buFont typeface="Arial" panose="020B0604020202020204" pitchFamily="34" charset="0"/>
              <a:buChar char="•"/>
            </a:pPr>
            <a:r>
              <a:rPr lang="en-US" sz="2800">
                <a:solidFill>
                  <a:schemeClr val="tx1"/>
                </a:solidFill>
                <a:latin typeface="+mn-lt"/>
                <a:ea typeface="+mn-ea"/>
                <a:cs typeface="+mn-cs"/>
              </a:rPr>
              <a:t>Case law</a:t>
            </a:r>
          </a:p>
          <a:p>
            <a:pPr indent="-228600" defTabSz="914400">
              <a:lnSpc>
                <a:spcPct val="90000"/>
              </a:lnSpc>
              <a:buFont typeface="Arial" panose="020B0604020202020204" pitchFamily="34" charset="0"/>
              <a:buChar char="•"/>
            </a:pPr>
            <a:r>
              <a:rPr lang="en-US" sz="2800">
                <a:solidFill>
                  <a:schemeClr val="tx1"/>
                </a:solidFill>
                <a:latin typeface="+mn-lt"/>
                <a:ea typeface="+mn-ea"/>
                <a:cs typeface="+mn-cs"/>
              </a:rPr>
              <a:t>Compacts</a:t>
            </a:r>
          </a:p>
          <a:p>
            <a:pPr indent="-228600" defTabSz="914400">
              <a:lnSpc>
                <a:spcPct val="90000"/>
              </a:lnSpc>
              <a:buFont typeface="Arial" panose="020B0604020202020204" pitchFamily="34" charset="0"/>
              <a:buChar char="•"/>
            </a:pPr>
            <a:r>
              <a:rPr lang="en-US" sz="2800">
                <a:solidFill>
                  <a:schemeClr val="tx1"/>
                </a:solidFill>
                <a:latin typeface="+mn-lt"/>
                <a:ea typeface="+mn-ea"/>
                <a:cs typeface="+mn-cs"/>
              </a:rPr>
              <a:t>Customary law</a:t>
            </a:r>
          </a:p>
          <a:p>
            <a:pPr indent="-228600" defTabSz="914400">
              <a:lnSpc>
                <a:spcPct val="90000"/>
              </a:lnSpc>
              <a:buFont typeface="Arial" panose="020B0604020202020204" pitchFamily="34" charset="0"/>
              <a:buChar char="•"/>
            </a:pPr>
            <a:endParaRPr lang="en-US" sz="1700">
              <a:solidFill>
                <a:schemeClr val="tx1"/>
              </a:solidFill>
              <a:latin typeface="+mn-lt"/>
              <a:ea typeface="+mn-ea"/>
              <a:cs typeface="+mn-cs"/>
            </a:endParaRPr>
          </a:p>
          <a:p>
            <a:pPr indent="-228600" defTabSz="914400">
              <a:lnSpc>
                <a:spcPct val="90000"/>
              </a:lnSpc>
              <a:buFont typeface="Arial" panose="020B0604020202020204" pitchFamily="34" charset="0"/>
              <a:buChar char="•"/>
            </a:pPr>
            <a:endParaRPr lang="en-US" sz="1700">
              <a:solidFill>
                <a:schemeClr val="tx1"/>
              </a:solidFill>
              <a:latin typeface="+mn-lt"/>
              <a:ea typeface="+mn-ea"/>
              <a:cs typeface="+mn-cs"/>
            </a:endParaRPr>
          </a:p>
        </p:txBody>
      </p:sp>
      <p:sp>
        <p:nvSpPr>
          <p:cNvPr id="5" name="Date Placeholder 3"/>
          <p:cNvSpPr>
            <a:spLocks noGrp="1"/>
          </p:cNvSpPr>
          <p:nvPr>
            <p:ph type="dt" sz="half" idx="10"/>
          </p:nvPr>
        </p:nvSpPr>
        <p:spPr>
          <a:xfrm>
            <a:off x="9443806" y="6173788"/>
            <a:ext cx="2057400" cy="365125"/>
          </a:xfrm>
        </p:spPr>
        <p:txBody>
          <a:bodyPr vert="horz" lIns="91440" tIns="45720" rIns="91440" bIns="45720" rtlCol="0" anchor="ctr">
            <a:normAutofit/>
          </a:bodyPr>
          <a:lstStyle/>
          <a:p>
            <a:pPr algn="l" defTabSz="914400">
              <a:spcAft>
                <a:spcPts val="600"/>
              </a:spcAft>
              <a:defRPr/>
            </a:pPr>
            <a:fld id="{72148633-FE0A-4DA1-9EEA-6EABAE78EAA4}" type="datetime1">
              <a:rPr lang="en-US" sz="1200" smtClean="0">
                <a:solidFill>
                  <a:prstClr val="black">
                    <a:tint val="75000"/>
                  </a:prstClr>
                </a:solidFill>
                <a:latin typeface="Calibri" panose="020F0502020204030204"/>
                <a:cs typeface="+mn-cs"/>
              </a:rPr>
              <a:t>6/17/2026</a:t>
            </a:fld>
            <a:endParaRPr lang="en-US" sz="1200">
              <a:solidFill>
                <a:prstClr val="black">
                  <a:tint val="75000"/>
                </a:prstClr>
              </a:solidFill>
              <a:latin typeface="Calibri" panose="020F0502020204030204"/>
              <a:cs typeface="+mn-cs"/>
            </a:endParaRPr>
          </a:p>
        </p:txBody>
      </p:sp>
      <p:pic>
        <p:nvPicPr>
          <p:cNvPr id="7" name="Picture 2" descr="Indian Treaties as Sovereign Contracts by Robert J. Miller">
            <a:extLst>
              <a:ext uri="{FF2B5EF4-FFF2-40B4-BE49-F238E27FC236}">
                <a16:creationId xmlns:a16="http://schemas.microsoft.com/office/drawing/2014/main" id="{8442198F-2B42-4820-8DFB-5FCA4C0A80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3912" y="1213763"/>
            <a:ext cx="7038975" cy="4387731"/>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6C5CC838-7146-4C23-AD3F-032B9662133D}"/>
              </a:ext>
            </a:extLst>
          </p:cNvPr>
          <p:cNvSpPr>
            <a:spLocks noGrp="1"/>
          </p:cNvSpPr>
          <p:nvPr>
            <p:ph type="sldNum" sz="quarter" idx="12"/>
          </p:nvPr>
        </p:nvSpPr>
        <p:spPr/>
        <p:txBody>
          <a:bodyPr/>
          <a:lstStyle/>
          <a:p>
            <a:fld id="{CEDDB429-4261-0141-A2C8-3BB61DEB4101}" type="slidenum">
              <a:rPr lang="en-US" smtClean="0"/>
              <a:t>11</a:t>
            </a:fld>
            <a:endParaRPr lang="en-US"/>
          </a:p>
        </p:txBody>
      </p:sp>
    </p:spTree>
    <p:extLst>
      <p:ext uri="{BB962C8B-B14F-4D97-AF65-F5344CB8AC3E}">
        <p14:creationId xmlns:p14="http://schemas.microsoft.com/office/powerpoint/2010/main" val="1987397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70" name="Picture 3"/>
          <p:cNvPicPr>
            <a:picLocks noChangeAspect="1"/>
          </p:cNvPicPr>
          <p:nvPr/>
        </p:nvPicPr>
        <p:blipFill>
          <a:blip r:embed="rId3" cstate="print"/>
          <a:srcRect/>
          <a:stretch>
            <a:fillRect/>
          </a:stretch>
        </p:blipFill>
        <p:spPr bwMode="auto">
          <a:xfrm>
            <a:off x="7086600" y="1985349"/>
            <a:ext cx="3970815" cy="3429000"/>
          </a:xfrm>
          <a:prstGeom prst="rect">
            <a:avLst/>
          </a:prstGeom>
          <a:noFill/>
          <a:ln w="9525">
            <a:noFill/>
            <a:miter lim="800000"/>
            <a:headEnd/>
            <a:tailEnd/>
          </a:ln>
        </p:spPr>
      </p:pic>
      <p:sp>
        <p:nvSpPr>
          <p:cNvPr id="2" name="Title 1"/>
          <p:cNvSpPr>
            <a:spLocks noGrp="1"/>
          </p:cNvSpPr>
          <p:nvPr>
            <p:ph type="title"/>
          </p:nvPr>
        </p:nvSpPr>
        <p:spPr>
          <a:xfrm>
            <a:off x="304800" y="533400"/>
            <a:ext cx="11734800" cy="1143000"/>
          </a:xfrm>
        </p:spPr>
        <p:txBody>
          <a:bodyPr/>
          <a:lstStyle/>
          <a:p>
            <a:pPr>
              <a:lnSpc>
                <a:spcPct val="100000"/>
              </a:lnSpc>
              <a:defRPr/>
            </a:pPr>
            <a:r>
              <a:rPr lang="en-US" sz="3200"/>
              <a:t>Policy drafting: typical elements</a:t>
            </a:r>
          </a:p>
        </p:txBody>
      </p:sp>
      <p:sp>
        <p:nvSpPr>
          <p:cNvPr id="4" name="Date Placeholder 3">
            <a:extLst>
              <a:ext uri="{FF2B5EF4-FFF2-40B4-BE49-F238E27FC236}">
                <a16:creationId xmlns:a16="http://schemas.microsoft.com/office/drawing/2014/main" id="{4A13707D-51A8-418D-817F-A96EC30CEFEC}"/>
              </a:ext>
            </a:extLst>
          </p:cNvPr>
          <p:cNvSpPr>
            <a:spLocks noGrp="1"/>
          </p:cNvSpPr>
          <p:nvPr>
            <p:ph type="dt" sz="half" idx="10"/>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7B55CFD2-9869-4F9A-9755-049B63274030}" type="datetime1">
              <a:rPr kumimoji="0" lang="en-US" sz="1000" b="0" i="0" u="none" strike="noStrike" kern="1200" cap="none" spc="0" normalizeH="0" baseline="0" noProof="0" smtClean="0">
                <a:ln>
                  <a:noFill/>
                </a:ln>
                <a:solidFill>
                  <a:srgbClr val="95021E"/>
                </a:solidFill>
                <a:effectLst/>
                <a:uLnTx/>
                <a:uFillTx/>
                <a:latin typeface="Arial Black" charset="0"/>
                <a:ea typeface="+mn-ea"/>
              </a:rPr>
              <a:t>6/17/2026</a:t>
            </a:fld>
            <a:endParaRPr kumimoji="0" lang="en-US" sz="1000" b="0" i="0" u="none" strike="noStrike" kern="1200" cap="none" spc="0" normalizeH="0" baseline="0" noProof="0" dirty="0">
              <a:ln>
                <a:noFill/>
              </a:ln>
              <a:solidFill>
                <a:srgbClr val="95021E"/>
              </a:solidFill>
              <a:effectLst/>
              <a:uLnTx/>
              <a:uFillTx/>
              <a:latin typeface="Arial Black" charset="0"/>
              <a:ea typeface="+mn-ea"/>
            </a:endParaRPr>
          </a:p>
        </p:txBody>
      </p:sp>
      <p:sp>
        <p:nvSpPr>
          <p:cNvPr id="3" name="Content Placeholder 2"/>
          <p:cNvSpPr>
            <a:spLocks noGrp="1"/>
          </p:cNvSpPr>
          <p:nvPr>
            <p:ph idx="1"/>
          </p:nvPr>
        </p:nvSpPr>
        <p:spPr>
          <a:xfrm>
            <a:off x="131618" y="1676400"/>
            <a:ext cx="7793182" cy="4495800"/>
          </a:xfrm>
        </p:spPr>
        <p:txBody>
          <a:bodyPr>
            <a:normAutofit/>
          </a:bodyPr>
          <a:lstStyle/>
          <a:p>
            <a:pPr lvl="2">
              <a:lnSpc>
                <a:spcPct val="100000"/>
              </a:lnSpc>
              <a:spcBef>
                <a:spcPts val="500"/>
              </a:spcBef>
              <a:buFont typeface="Arial" panose="020B0604020202020204" pitchFamily="34" charset="0"/>
              <a:buChar char="•"/>
              <a:defRPr/>
            </a:pPr>
            <a:r>
              <a:rPr lang="en-US" sz="2800" dirty="0">
                <a:solidFill>
                  <a:schemeClr val="tx1"/>
                </a:solidFill>
              </a:rPr>
              <a:t>Findings</a:t>
            </a:r>
          </a:p>
          <a:p>
            <a:pPr lvl="2">
              <a:lnSpc>
                <a:spcPct val="100000"/>
              </a:lnSpc>
              <a:spcBef>
                <a:spcPts val="500"/>
              </a:spcBef>
              <a:buFont typeface="Arial" panose="020B0604020202020204" pitchFamily="34" charset="0"/>
              <a:buChar char="•"/>
              <a:defRPr/>
            </a:pPr>
            <a:r>
              <a:rPr lang="en-US" sz="2800" dirty="0">
                <a:solidFill>
                  <a:schemeClr val="tx1"/>
                </a:solidFill>
              </a:rPr>
              <a:t>Purpose</a:t>
            </a:r>
          </a:p>
          <a:p>
            <a:pPr lvl="2">
              <a:lnSpc>
                <a:spcPct val="100000"/>
              </a:lnSpc>
              <a:spcBef>
                <a:spcPts val="500"/>
              </a:spcBef>
              <a:buFont typeface="Arial" panose="020B0604020202020204" pitchFamily="34" charset="0"/>
              <a:buChar char="•"/>
              <a:defRPr/>
            </a:pPr>
            <a:r>
              <a:rPr lang="en-US" sz="2800" dirty="0">
                <a:solidFill>
                  <a:schemeClr val="tx1"/>
                </a:solidFill>
              </a:rPr>
              <a:t>Definitions</a:t>
            </a:r>
          </a:p>
          <a:p>
            <a:pPr lvl="2">
              <a:lnSpc>
                <a:spcPct val="100000"/>
              </a:lnSpc>
              <a:spcBef>
                <a:spcPts val="500"/>
              </a:spcBef>
              <a:buFont typeface="Arial" panose="020B0604020202020204" pitchFamily="34" charset="0"/>
              <a:buChar char="•"/>
              <a:defRPr/>
            </a:pPr>
            <a:r>
              <a:rPr lang="en-US" sz="2800" dirty="0">
                <a:solidFill>
                  <a:schemeClr val="tx1"/>
                </a:solidFill>
              </a:rPr>
              <a:t>Restrictions/Requirements</a:t>
            </a:r>
          </a:p>
          <a:p>
            <a:pPr marL="1371600" lvl="3" indent="0">
              <a:lnSpc>
                <a:spcPct val="100000"/>
              </a:lnSpc>
              <a:spcBef>
                <a:spcPts val="500"/>
              </a:spcBef>
              <a:buNone/>
              <a:defRPr/>
            </a:pPr>
            <a:r>
              <a:rPr lang="en-US" sz="2600" dirty="0">
                <a:solidFill>
                  <a:schemeClr val="tx1"/>
                </a:solidFill>
              </a:rPr>
              <a:t>- Exemptions (use with caution)</a:t>
            </a:r>
          </a:p>
          <a:p>
            <a:pPr lvl="2">
              <a:lnSpc>
                <a:spcPct val="100000"/>
              </a:lnSpc>
              <a:spcBef>
                <a:spcPts val="500"/>
              </a:spcBef>
              <a:buFont typeface="Arial" panose="020B0604020202020204" pitchFamily="34" charset="0"/>
              <a:buChar char="•"/>
              <a:defRPr/>
            </a:pPr>
            <a:r>
              <a:rPr lang="en-US" sz="2800" dirty="0">
                <a:solidFill>
                  <a:schemeClr val="tx1"/>
                </a:solidFill>
              </a:rPr>
              <a:t>Enforcement</a:t>
            </a:r>
          </a:p>
          <a:p>
            <a:pPr marL="914400" lvl="2" indent="0">
              <a:lnSpc>
                <a:spcPct val="100000"/>
              </a:lnSpc>
              <a:spcBef>
                <a:spcPts val="500"/>
              </a:spcBef>
              <a:buNone/>
              <a:defRPr/>
            </a:pPr>
            <a:endParaRPr lang="en-US" sz="2800" dirty="0">
              <a:solidFill>
                <a:schemeClr val="accent6"/>
              </a:solidFill>
            </a:endParaRPr>
          </a:p>
        </p:txBody>
      </p:sp>
      <p:sp>
        <p:nvSpPr>
          <p:cNvPr id="5" name="Slide Number Placeholder 4">
            <a:extLst>
              <a:ext uri="{FF2B5EF4-FFF2-40B4-BE49-F238E27FC236}">
                <a16:creationId xmlns:a16="http://schemas.microsoft.com/office/drawing/2014/main" id="{F169AA48-ED64-4E02-BBDD-F7ECE3A5094B}"/>
              </a:ext>
            </a:extLst>
          </p:cNvPr>
          <p:cNvSpPr>
            <a:spLocks noGrp="1"/>
          </p:cNvSpPr>
          <p:nvPr>
            <p:ph type="sldNum" sz="quarter" idx="12"/>
          </p:nvPr>
        </p:nvSpPr>
        <p:spPr/>
        <p:txBody>
          <a:bodyPr/>
          <a:lstStyle/>
          <a:p>
            <a:fld id="{CEDDB429-4261-0141-A2C8-3BB61DEB4101}" type="slidenum">
              <a:rPr lang="en-US" smtClean="0"/>
              <a:t>12</a:t>
            </a:fld>
            <a:endParaRPr lang="en-US"/>
          </a:p>
        </p:txBody>
      </p:sp>
    </p:spTree>
    <p:extLst>
      <p:ext uri="{BB962C8B-B14F-4D97-AF65-F5344CB8AC3E}">
        <p14:creationId xmlns:p14="http://schemas.microsoft.com/office/powerpoint/2010/main" val="2945593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FD4627B-2545-4876-964B-944E03607ED4}"/>
              </a:ext>
            </a:extLst>
          </p:cNvPr>
          <p:cNvPicPr>
            <a:picLocks noChangeAspect="1"/>
          </p:cNvPicPr>
          <p:nvPr/>
        </p:nvPicPr>
        <p:blipFill>
          <a:blip r:embed="rId3"/>
          <a:stretch>
            <a:fillRect/>
          </a:stretch>
        </p:blipFill>
        <p:spPr>
          <a:xfrm>
            <a:off x="3958158" y="1544781"/>
            <a:ext cx="7469013" cy="5311551"/>
          </a:xfrm>
          <a:prstGeom prst="rect">
            <a:avLst/>
          </a:prstGeom>
        </p:spPr>
      </p:pic>
      <p:sp>
        <p:nvSpPr>
          <p:cNvPr id="2" name="Title 1"/>
          <p:cNvSpPr>
            <a:spLocks noGrp="1"/>
          </p:cNvSpPr>
          <p:nvPr>
            <p:ph type="title"/>
          </p:nvPr>
        </p:nvSpPr>
        <p:spPr>
          <a:xfrm>
            <a:off x="304800" y="533400"/>
            <a:ext cx="11734800" cy="1143000"/>
          </a:xfrm>
        </p:spPr>
        <p:txBody>
          <a:bodyPr/>
          <a:lstStyle/>
          <a:p>
            <a:pPr>
              <a:lnSpc>
                <a:spcPct val="100000"/>
              </a:lnSpc>
              <a:defRPr/>
            </a:pPr>
            <a:r>
              <a:rPr lang="en-US" sz="3200"/>
              <a:t>Policy drafting: typical elements</a:t>
            </a:r>
          </a:p>
        </p:txBody>
      </p:sp>
      <p:sp>
        <p:nvSpPr>
          <p:cNvPr id="4" name="Date Placeholder 3">
            <a:extLst>
              <a:ext uri="{FF2B5EF4-FFF2-40B4-BE49-F238E27FC236}">
                <a16:creationId xmlns:a16="http://schemas.microsoft.com/office/drawing/2014/main" id="{4A13707D-51A8-418D-817F-A96EC30CEFEC}"/>
              </a:ext>
            </a:extLst>
          </p:cNvPr>
          <p:cNvSpPr>
            <a:spLocks noGrp="1"/>
          </p:cNvSpPr>
          <p:nvPr>
            <p:ph type="dt" sz="half" idx="10"/>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84B1E0EA-28C3-476D-81A3-C40519A3BE39}" type="datetime1">
              <a:rPr kumimoji="0" lang="en-US" sz="1000" b="0" i="0" u="none" strike="noStrike" kern="1200" cap="none" spc="0" normalizeH="0" baseline="0" noProof="0" smtClean="0">
                <a:ln>
                  <a:noFill/>
                </a:ln>
                <a:solidFill>
                  <a:srgbClr val="95021E"/>
                </a:solidFill>
                <a:effectLst/>
                <a:uLnTx/>
                <a:uFillTx/>
                <a:latin typeface="Arial Black" charset="0"/>
                <a:ea typeface="+mn-ea"/>
              </a:rPr>
              <a:t>6/17/2026</a:t>
            </a:fld>
            <a:endParaRPr kumimoji="0" lang="en-US" sz="1000" b="0" i="0" u="none" strike="noStrike" kern="1200" cap="none" spc="0" normalizeH="0" baseline="0" noProof="0">
              <a:ln>
                <a:noFill/>
              </a:ln>
              <a:solidFill>
                <a:srgbClr val="95021E"/>
              </a:solidFill>
              <a:effectLst/>
              <a:uLnTx/>
              <a:uFillTx/>
              <a:latin typeface="Arial Black" charset="0"/>
              <a:ea typeface="+mn-ea"/>
            </a:endParaRPr>
          </a:p>
        </p:txBody>
      </p:sp>
      <p:sp>
        <p:nvSpPr>
          <p:cNvPr id="3" name="Content Placeholder 2"/>
          <p:cNvSpPr>
            <a:spLocks noGrp="1"/>
          </p:cNvSpPr>
          <p:nvPr>
            <p:ph idx="1"/>
          </p:nvPr>
        </p:nvSpPr>
        <p:spPr>
          <a:xfrm>
            <a:off x="131618" y="1676400"/>
            <a:ext cx="7640782" cy="4495800"/>
          </a:xfrm>
        </p:spPr>
        <p:txBody>
          <a:bodyPr>
            <a:normAutofit/>
          </a:bodyPr>
          <a:lstStyle/>
          <a:p>
            <a:pPr lvl="2">
              <a:lnSpc>
                <a:spcPct val="100000"/>
              </a:lnSpc>
              <a:spcBef>
                <a:spcPts val="500"/>
              </a:spcBef>
              <a:buFont typeface="Arial" panose="020B0604020202020204" pitchFamily="34" charset="0"/>
              <a:buChar char="•"/>
              <a:defRPr/>
            </a:pPr>
            <a:r>
              <a:rPr lang="en-US" sz="2800" dirty="0">
                <a:solidFill>
                  <a:schemeClr val="tx1"/>
                </a:solidFill>
              </a:rPr>
              <a:t>Findings</a:t>
            </a:r>
          </a:p>
          <a:p>
            <a:pPr marL="114300" indent="0">
              <a:lnSpc>
                <a:spcPct val="100000"/>
              </a:lnSpc>
              <a:spcBef>
                <a:spcPts val="500"/>
              </a:spcBef>
              <a:buNone/>
              <a:defRPr/>
            </a:pPr>
            <a:endParaRPr lang="en-US" sz="1800" dirty="0">
              <a:solidFill>
                <a:schemeClr val="accent6"/>
              </a:solidFill>
            </a:endParaRPr>
          </a:p>
        </p:txBody>
      </p:sp>
      <p:sp>
        <p:nvSpPr>
          <p:cNvPr id="5" name="Slide Number Placeholder 4">
            <a:extLst>
              <a:ext uri="{FF2B5EF4-FFF2-40B4-BE49-F238E27FC236}">
                <a16:creationId xmlns:a16="http://schemas.microsoft.com/office/drawing/2014/main" id="{13A75D4D-5D46-4D3F-905A-4D287F5D0255}"/>
              </a:ext>
            </a:extLst>
          </p:cNvPr>
          <p:cNvSpPr>
            <a:spLocks noGrp="1"/>
          </p:cNvSpPr>
          <p:nvPr>
            <p:ph type="sldNum" sz="quarter" idx="12"/>
          </p:nvPr>
        </p:nvSpPr>
        <p:spPr/>
        <p:txBody>
          <a:bodyPr/>
          <a:lstStyle/>
          <a:p>
            <a:fld id="{CEDDB429-4261-0141-A2C8-3BB61DEB4101}" type="slidenum">
              <a:rPr lang="en-US" smtClean="0"/>
              <a:t>13</a:t>
            </a:fld>
            <a:endParaRPr lang="en-US"/>
          </a:p>
        </p:txBody>
      </p:sp>
      <p:sp>
        <p:nvSpPr>
          <p:cNvPr id="8" name="Rectangle 7">
            <a:extLst>
              <a:ext uri="{FF2B5EF4-FFF2-40B4-BE49-F238E27FC236}">
                <a16:creationId xmlns:a16="http://schemas.microsoft.com/office/drawing/2014/main" id="{B8F6D8CA-7069-5A1F-905D-410982C1457C}"/>
              </a:ext>
            </a:extLst>
          </p:cNvPr>
          <p:cNvSpPr/>
          <p:nvPr/>
        </p:nvSpPr>
        <p:spPr>
          <a:xfrm>
            <a:off x="6853561" y="3870664"/>
            <a:ext cx="1349406" cy="142043"/>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a:extLst>
              <a:ext uri="{FF2B5EF4-FFF2-40B4-BE49-F238E27FC236}">
                <a16:creationId xmlns:a16="http://schemas.microsoft.com/office/drawing/2014/main" id="{7E85BB1B-C71D-C61D-827C-C6526066E8CF}"/>
              </a:ext>
            </a:extLst>
          </p:cNvPr>
          <p:cNvSpPr/>
          <p:nvPr/>
        </p:nvSpPr>
        <p:spPr>
          <a:xfrm>
            <a:off x="6665522" y="2458563"/>
            <a:ext cx="2727053" cy="293515"/>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a:extLst>
              <a:ext uri="{FF2B5EF4-FFF2-40B4-BE49-F238E27FC236}">
                <a16:creationId xmlns:a16="http://schemas.microsoft.com/office/drawing/2014/main" id="{88E3291D-7594-ED11-4EDB-492BB33FB542}"/>
              </a:ext>
            </a:extLst>
          </p:cNvPr>
          <p:cNvSpPr/>
          <p:nvPr/>
        </p:nvSpPr>
        <p:spPr>
          <a:xfrm>
            <a:off x="8771138" y="6019801"/>
            <a:ext cx="1742211" cy="152399"/>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Rectangle 11">
            <a:extLst>
              <a:ext uri="{FF2B5EF4-FFF2-40B4-BE49-F238E27FC236}">
                <a16:creationId xmlns:a16="http://schemas.microsoft.com/office/drawing/2014/main" id="{FCEAC0DF-0E06-6682-02EA-FE2620BB1C65}"/>
              </a:ext>
            </a:extLst>
          </p:cNvPr>
          <p:cNvSpPr/>
          <p:nvPr/>
        </p:nvSpPr>
        <p:spPr>
          <a:xfrm>
            <a:off x="6667130" y="3142695"/>
            <a:ext cx="2725445" cy="152399"/>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86B17DB7-8E1C-EC08-E9B1-A8B64589A81A}"/>
              </a:ext>
            </a:extLst>
          </p:cNvPr>
          <p:cNvSpPr/>
          <p:nvPr/>
        </p:nvSpPr>
        <p:spPr>
          <a:xfrm>
            <a:off x="4471538" y="6160878"/>
            <a:ext cx="2193984" cy="15240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655C9FA-2D59-DAF8-3DDE-AA9152E78A2C}"/>
              </a:ext>
            </a:extLst>
          </p:cNvPr>
          <p:cNvSpPr/>
          <p:nvPr/>
        </p:nvSpPr>
        <p:spPr>
          <a:xfrm>
            <a:off x="3584985" y="1505406"/>
            <a:ext cx="2717341" cy="84389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3338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11734800" cy="1143000"/>
          </a:xfrm>
        </p:spPr>
        <p:txBody>
          <a:bodyPr/>
          <a:lstStyle/>
          <a:p>
            <a:pPr>
              <a:lnSpc>
                <a:spcPct val="100000"/>
              </a:lnSpc>
              <a:defRPr/>
            </a:pPr>
            <a:r>
              <a:rPr lang="en-US" sz="3200"/>
              <a:t>Policy drafting: typical elements</a:t>
            </a:r>
          </a:p>
        </p:txBody>
      </p:sp>
      <p:sp>
        <p:nvSpPr>
          <p:cNvPr id="4" name="Date Placeholder 3">
            <a:extLst>
              <a:ext uri="{FF2B5EF4-FFF2-40B4-BE49-F238E27FC236}">
                <a16:creationId xmlns:a16="http://schemas.microsoft.com/office/drawing/2014/main" id="{4A13707D-51A8-418D-817F-A96EC30CEFEC}"/>
              </a:ext>
            </a:extLst>
          </p:cNvPr>
          <p:cNvSpPr>
            <a:spLocks noGrp="1"/>
          </p:cNvSpPr>
          <p:nvPr>
            <p:ph type="dt" sz="half" idx="10"/>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B534F5E7-D001-414F-8416-5CE044706050}" type="datetime1">
              <a:rPr kumimoji="0" lang="en-US" sz="1000" b="0" i="0" u="none" strike="noStrike" kern="1200" cap="none" spc="0" normalizeH="0" baseline="0" noProof="0" smtClean="0">
                <a:ln>
                  <a:noFill/>
                </a:ln>
                <a:solidFill>
                  <a:srgbClr val="95021E"/>
                </a:solidFill>
                <a:effectLst/>
                <a:uLnTx/>
                <a:uFillTx/>
                <a:latin typeface="Arial Black" charset="0"/>
                <a:ea typeface="+mn-ea"/>
              </a:rPr>
              <a:t>6/17/2026</a:t>
            </a:fld>
            <a:endParaRPr kumimoji="0" lang="en-US" sz="1000" b="0" i="0" u="none" strike="noStrike" kern="1200" cap="none" spc="0" normalizeH="0" baseline="0" noProof="0">
              <a:ln>
                <a:noFill/>
              </a:ln>
              <a:solidFill>
                <a:srgbClr val="95021E"/>
              </a:solidFill>
              <a:effectLst/>
              <a:uLnTx/>
              <a:uFillTx/>
              <a:latin typeface="Arial Black" charset="0"/>
              <a:ea typeface="+mn-ea"/>
            </a:endParaRPr>
          </a:p>
        </p:txBody>
      </p:sp>
      <p:sp>
        <p:nvSpPr>
          <p:cNvPr id="3" name="Content Placeholder 2"/>
          <p:cNvSpPr>
            <a:spLocks noGrp="1"/>
          </p:cNvSpPr>
          <p:nvPr>
            <p:ph idx="1"/>
          </p:nvPr>
        </p:nvSpPr>
        <p:spPr>
          <a:xfrm>
            <a:off x="131618" y="1676400"/>
            <a:ext cx="11450782" cy="4495800"/>
          </a:xfrm>
        </p:spPr>
        <p:txBody>
          <a:bodyPr>
            <a:normAutofit/>
          </a:bodyPr>
          <a:lstStyle/>
          <a:p>
            <a:pPr lvl="2">
              <a:lnSpc>
                <a:spcPct val="100000"/>
              </a:lnSpc>
              <a:spcBef>
                <a:spcPts val="500"/>
              </a:spcBef>
              <a:buFont typeface="Arial" panose="020B0604020202020204" pitchFamily="34" charset="0"/>
              <a:buChar char="•"/>
              <a:defRPr/>
            </a:pPr>
            <a:r>
              <a:rPr lang="en-US" sz="2800" dirty="0">
                <a:solidFill>
                  <a:schemeClr val="tx1"/>
                </a:solidFill>
              </a:rPr>
              <a:t>Findings</a:t>
            </a:r>
          </a:p>
          <a:p>
            <a:pPr lvl="2">
              <a:lnSpc>
                <a:spcPct val="100000"/>
              </a:lnSpc>
              <a:spcBef>
                <a:spcPts val="500"/>
              </a:spcBef>
              <a:buFont typeface="Arial" panose="020B0604020202020204" pitchFamily="34" charset="0"/>
              <a:buChar char="•"/>
              <a:defRPr/>
            </a:pPr>
            <a:r>
              <a:rPr lang="en-US" sz="2800" dirty="0">
                <a:solidFill>
                  <a:schemeClr val="tx1"/>
                </a:solidFill>
              </a:rPr>
              <a:t>Purpose</a:t>
            </a:r>
          </a:p>
          <a:p>
            <a:pPr marL="114300" indent="0">
              <a:lnSpc>
                <a:spcPct val="100000"/>
              </a:lnSpc>
              <a:spcBef>
                <a:spcPts val="500"/>
              </a:spcBef>
              <a:buNone/>
              <a:defRPr/>
            </a:pPr>
            <a:endParaRPr lang="en-US" sz="3200" dirty="0">
              <a:solidFill>
                <a:schemeClr val="tx1"/>
              </a:solidFill>
            </a:endParaRPr>
          </a:p>
          <a:p>
            <a:pPr marL="114300" indent="0">
              <a:lnSpc>
                <a:spcPct val="100000"/>
              </a:lnSpc>
              <a:spcBef>
                <a:spcPts val="500"/>
              </a:spcBef>
              <a:buNone/>
              <a:defRPr/>
            </a:pPr>
            <a:r>
              <a:rPr lang="en-US" dirty="0">
                <a:solidFill>
                  <a:schemeClr val="tx1"/>
                </a:solidFill>
              </a:rPr>
              <a:t>“This policy has been developed to protect all employees, service users, and visitors from exposure to second-hand smoke. Exposure to second-hand smoke, also known as passive smoking, increases the risk of lung cancer, heart disease and other illnesses.”</a:t>
            </a:r>
          </a:p>
          <a:p>
            <a:pPr marL="114300" indent="0">
              <a:lnSpc>
                <a:spcPct val="100000"/>
              </a:lnSpc>
              <a:spcBef>
                <a:spcPts val="500"/>
              </a:spcBef>
              <a:buNone/>
              <a:defRPr/>
            </a:pPr>
            <a:endParaRPr lang="en-US" sz="1800" dirty="0">
              <a:solidFill>
                <a:schemeClr val="tx1"/>
              </a:solidFill>
            </a:endParaRPr>
          </a:p>
          <a:p>
            <a:pPr marL="114300" indent="0">
              <a:lnSpc>
                <a:spcPct val="100000"/>
              </a:lnSpc>
              <a:spcBef>
                <a:spcPts val="500"/>
              </a:spcBef>
              <a:buNone/>
              <a:defRPr/>
            </a:pPr>
            <a:r>
              <a:rPr lang="en-US" sz="1600" dirty="0">
                <a:solidFill>
                  <a:schemeClr val="tx1"/>
                </a:solidFill>
              </a:rPr>
              <a:t>Big Valley Rancheria’s Smoke-Free Facility Policy, available at</a:t>
            </a:r>
          </a:p>
          <a:p>
            <a:pPr marL="114300" indent="0">
              <a:lnSpc>
                <a:spcPct val="100000"/>
              </a:lnSpc>
              <a:spcBef>
                <a:spcPts val="500"/>
              </a:spcBef>
              <a:buNone/>
              <a:defRPr/>
            </a:pPr>
            <a:r>
              <a:rPr lang="en-US" sz="1100" dirty="0">
                <a:solidFill>
                  <a:schemeClr val="tx1"/>
                </a:solidFill>
                <a:hlinkClick r:id="rId3">
                  <a:extLst>
                    <a:ext uri="{A12FA001-AC4F-418D-AE19-62706E023703}">
                      <ahyp:hlinkClr xmlns:ahyp="http://schemas.microsoft.com/office/drawing/2018/hyperlinkcolor" val="tx"/>
                    </a:ext>
                  </a:extLst>
                </a:hlinkClick>
              </a:rPr>
              <a:t>http://keepitsacred.itcmi.org/wp-content/uploads/sites/5/2017/09/CommercialTobaccoFreePolicyGuide_MSA_V1.pdf</a:t>
            </a:r>
            <a:r>
              <a:rPr lang="en-US" sz="1100" dirty="0">
                <a:solidFill>
                  <a:schemeClr val="tx1"/>
                </a:solidFill>
              </a:rPr>
              <a:t> </a:t>
            </a:r>
          </a:p>
        </p:txBody>
      </p:sp>
      <p:sp>
        <p:nvSpPr>
          <p:cNvPr id="5" name="Slide Number Placeholder 4">
            <a:extLst>
              <a:ext uri="{FF2B5EF4-FFF2-40B4-BE49-F238E27FC236}">
                <a16:creationId xmlns:a16="http://schemas.microsoft.com/office/drawing/2014/main" id="{BE4C992E-03C2-4858-90D7-9CDFA3002361}"/>
              </a:ext>
            </a:extLst>
          </p:cNvPr>
          <p:cNvSpPr>
            <a:spLocks noGrp="1"/>
          </p:cNvSpPr>
          <p:nvPr>
            <p:ph type="sldNum" sz="quarter" idx="12"/>
          </p:nvPr>
        </p:nvSpPr>
        <p:spPr/>
        <p:txBody>
          <a:bodyPr/>
          <a:lstStyle/>
          <a:p>
            <a:fld id="{CEDDB429-4261-0141-A2C8-3BB61DEB4101}" type="slidenum">
              <a:rPr lang="en-US" smtClean="0"/>
              <a:t>14</a:t>
            </a:fld>
            <a:endParaRPr lang="en-US"/>
          </a:p>
        </p:txBody>
      </p:sp>
    </p:spTree>
    <p:extLst>
      <p:ext uri="{BB962C8B-B14F-4D97-AF65-F5344CB8AC3E}">
        <p14:creationId xmlns:p14="http://schemas.microsoft.com/office/powerpoint/2010/main" val="2860570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62" y="70885"/>
            <a:ext cx="10180320" cy="1143000"/>
          </a:xfrm>
        </p:spPr>
        <p:txBody>
          <a:bodyPr/>
          <a:lstStyle/>
          <a:p>
            <a:r>
              <a:rPr lang="en-US" dirty="0"/>
              <a:t>Policy Drafting: Typical Elements</a:t>
            </a:r>
            <a:br>
              <a:rPr lang="en-US" dirty="0"/>
            </a:br>
            <a:r>
              <a:rPr lang="en-US" dirty="0">
                <a:solidFill>
                  <a:schemeClr val="tx1">
                    <a:lumMod val="65000"/>
                    <a:lumOff val="35000"/>
                  </a:schemeClr>
                </a:solidFill>
              </a:rPr>
              <a:t>Definitions</a:t>
            </a:r>
            <a:r>
              <a:rPr lang="en-US" dirty="0"/>
              <a:t>  </a:t>
            </a:r>
          </a:p>
        </p:txBody>
      </p:sp>
      <p:sp>
        <p:nvSpPr>
          <p:cNvPr id="3" name="Date Placeholder 2">
            <a:extLst>
              <a:ext uri="{FF2B5EF4-FFF2-40B4-BE49-F238E27FC236}">
                <a16:creationId xmlns:a16="http://schemas.microsoft.com/office/drawing/2014/main" id="{4DAE5398-50B7-400B-BE0B-17A8D034026B}"/>
              </a:ext>
            </a:extLst>
          </p:cNvPr>
          <p:cNvSpPr>
            <a:spLocks noGrp="1"/>
          </p:cNvSpPr>
          <p:nvPr>
            <p:ph type="dt" sz="half" idx="10"/>
          </p:nvPr>
        </p:nvSpPr>
        <p:spPr/>
        <p:txBody>
          <a:bodyPr/>
          <a:lstStyle/>
          <a:p>
            <a:fld id="{8D0A0E5C-79F4-4D0D-8C3E-5B4A08D0ED9B}" type="datetime1">
              <a:rPr lang="en-US" smtClean="0"/>
              <a:t>6/17/2026</a:t>
            </a:fld>
            <a:endParaRPr lang="en-US"/>
          </a:p>
        </p:txBody>
      </p:sp>
      <p:sp>
        <p:nvSpPr>
          <p:cNvPr id="4" name="Slide Number Placeholder 3">
            <a:extLst>
              <a:ext uri="{FF2B5EF4-FFF2-40B4-BE49-F238E27FC236}">
                <a16:creationId xmlns:a16="http://schemas.microsoft.com/office/drawing/2014/main" id="{4AAA885A-E849-4E05-9861-88803C407129}"/>
              </a:ext>
            </a:extLst>
          </p:cNvPr>
          <p:cNvSpPr>
            <a:spLocks noGrp="1"/>
          </p:cNvSpPr>
          <p:nvPr>
            <p:ph type="sldNum" sz="quarter" idx="12"/>
          </p:nvPr>
        </p:nvSpPr>
        <p:spPr/>
        <p:txBody>
          <a:bodyPr/>
          <a:lstStyle/>
          <a:p>
            <a:fld id="{CEDDB429-4261-0141-A2C8-3BB61DEB4101}" type="slidenum">
              <a:rPr lang="en-US" smtClean="0"/>
              <a:t>15</a:t>
            </a:fld>
            <a:endParaRPr lang="en-US"/>
          </a:p>
        </p:txBody>
      </p:sp>
      <p:sp>
        <p:nvSpPr>
          <p:cNvPr id="9" name="TextBox 8">
            <a:extLst>
              <a:ext uri="{FF2B5EF4-FFF2-40B4-BE49-F238E27FC236}">
                <a16:creationId xmlns:a16="http://schemas.microsoft.com/office/drawing/2014/main" id="{251B4745-867C-4A13-A12F-ECD4C3CCF0E1}"/>
              </a:ext>
            </a:extLst>
          </p:cNvPr>
          <p:cNvSpPr txBox="1"/>
          <p:nvPr/>
        </p:nvSpPr>
        <p:spPr>
          <a:xfrm>
            <a:off x="415962" y="4836900"/>
            <a:ext cx="11323320" cy="307777"/>
          </a:xfrm>
          <a:prstGeom prst="rect">
            <a:avLst/>
          </a:prstGeom>
          <a:noFill/>
        </p:spPr>
        <p:txBody>
          <a:bodyPr wrap="square" lIns="91440" tIns="45720" rIns="91440" bIns="45720" anchor="t">
            <a:spAutoFit/>
          </a:bodyPr>
          <a:lstStyle/>
          <a:p>
            <a:r>
              <a:rPr lang="en-US" sz="1400" i="1" dirty="0"/>
              <a:t>From: Cheyenne River Sioux Tribe “Smoke-Free Air Act”  </a:t>
            </a:r>
          </a:p>
        </p:txBody>
      </p:sp>
      <p:pic>
        <p:nvPicPr>
          <p:cNvPr id="5" name="Content Placeholder 6" descr="Text&#10;&#10;Description automatically generated">
            <a:extLst>
              <a:ext uri="{FF2B5EF4-FFF2-40B4-BE49-F238E27FC236}">
                <a16:creationId xmlns:a16="http://schemas.microsoft.com/office/drawing/2014/main" id="{8F5CA280-EF03-1859-F0CB-647EDA95A267}"/>
              </a:ext>
            </a:extLst>
          </p:cNvPr>
          <p:cNvPicPr>
            <a:picLocks noGrp="1" noChangeAspect="1"/>
          </p:cNvPicPr>
          <p:nvPr>
            <p:ph idx="1"/>
          </p:nvPr>
        </p:nvPicPr>
        <p:blipFill rotWithShape="1">
          <a:blip r:embed="rId3"/>
          <a:srcRect t="74677" r="888"/>
          <a:stretch>
            <a:fillRect/>
          </a:stretch>
        </p:blipFill>
        <p:spPr>
          <a:xfrm>
            <a:off x="415962" y="2089009"/>
            <a:ext cx="11446641" cy="2769895"/>
          </a:xfrm>
        </p:spPr>
      </p:pic>
    </p:spTree>
    <p:extLst>
      <p:ext uri="{BB962C8B-B14F-4D97-AF65-F5344CB8AC3E}">
        <p14:creationId xmlns:p14="http://schemas.microsoft.com/office/powerpoint/2010/main" val="962441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11734800" cy="1143000"/>
          </a:xfrm>
        </p:spPr>
        <p:txBody>
          <a:bodyPr/>
          <a:lstStyle/>
          <a:p>
            <a:pPr>
              <a:lnSpc>
                <a:spcPct val="100000"/>
              </a:lnSpc>
              <a:defRPr/>
            </a:pPr>
            <a:r>
              <a:rPr lang="en-US" sz="3200" dirty="0"/>
              <a:t>Policy drafting: typical elements</a:t>
            </a:r>
          </a:p>
        </p:txBody>
      </p:sp>
      <p:sp>
        <p:nvSpPr>
          <p:cNvPr id="4" name="Date Placeholder 3">
            <a:extLst>
              <a:ext uri="{FF2B5EF4-FFF2-40B4-BE49-F238E27FC236}">
                <a16:creationId xmlns:a16="http://schemas.microsoft.com/office/drawing/2014/main" id="{4A13707D-51A8-418D-817F-A96EC30CEFEC}"/>
              </a:ext>
            </a:extLst>
          </p:cNvPr>
          <p:cNvSpPr>
            <a:spLocks noGrp="1"/>
          </p:cNvSpPr>
          <p:nvPr>
            <p:ph type="dt" sz="half" idx="10"/>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72A07814-5BF5-46E4-ACBC-466C0FDFF0C3}" type="datetime1">
              <a:rPr kumimoji="0" lang="en-US" sz="1000" b="0" i="0" u="none" strike="noStrike" kern="1200" cap="none" spc="0" normalizeH="0" baseline="0" noProof="0" smtClean="0">
                <a:ln>
                  <a:noFill/>
                </a:ln>
                <a:solidFill>
                  <a:srgbClr val="95021E"/>
                </a:solidFill>
                <a:effectLst/>
                <a:uLnTx/>
                <a:uFillTx/>
                <a:latin typeface="Arial Black" charset="0"/>
                <a:ea typeface="+mn-ea"/>
              </a:rPr>
              <a:t>6/17/2026</a:t>
            </a:fld>
            <a:endParaRPr kumimoji="0" lang="en-US" sz="1000" b="0" i="0" u="none" strike="noStrike" kern="1200" cap="none" spc="0" normalizeH="0" baseline="0" noProof="0">
              <a:ln>
                <a:noFill/>
              </a:ln>
              <a:solidFill>
                <a:srgbClr val="95021E"/>
              </a:solidFill>
              <a:effectLst/>
              <a:uLnTx/>
              <a:uFillTx/>
              <a:latin typeface="Arial Black" charset="0"/>
              <a:ea typeface="+mn-ea"/>
            </a:endParaRPr>
          </a:p>
        </p:txBody>
      </p:sp>
      <p:sp>
        <p:nvSpPr>
          <p:cNvPr id="3" name="Content Placeholder 2"/>
          <p:cNvSpPr>
            <a:spLocks noGrp="1"/>
          </p:cNvSpPr>
          <p:nvPr>
            <p:ph idx="1"/>
          </p:nvPr>
        </p:nvSpPr>
        <p:spPr>
          <a:xfrm>
            <a:off x="131618" y="1676400"/>
            <a:ext cx="7929170" cy="4495800"/>
          </a:xfrm>
        </p:spPr>
        <p:txBody>
          <a:bodyPr>
            <a:normAutofit/>
          </a:bodyPr>
          <a:lstStyle/>
          <a:p>
            <a:pPr lvl="2">
              <a:lnSpc>
                <a:spcPct val="100000"/>
              </a:lnSpc>
              <a:spcBef>
                <a:spcPts val="500"/>
              </a:spcBef>
              <a:buFont typeface="Arial" panose="020B0604020202020204" pitchFamily="34" charset="0"/>
              <a:buChar char="•"/>
              <a:defRPr/>
            </a:pPr>
            <a:r>
              <a:rPr lang="en-US" sz="2800" dirty="0">
                <a:solidFill>
                  <a:schemeClr val="tx1"/>
                </a:solidFill>
              </a:rPr>
              <a:t>Findings</a:t>
            </a:r>
          </a:p>
          <a:p>
            <a:pPr lvl="2">
              <a:lnSpc>
                <a:spcPct val="100000"/>
              </a:lnSpc>
              <a:spcBef>
                <a:spcPts val="500"/>
              </a:spcBef>
              <a:buFont typeface="Arial" panose="020B0604020202020204" pitchFamily="34" charset="0"/>
              <a:buChar char="•"/>
              <a:defRPr/>
            </a:pPr>
            <a:r>
              <a:rPr lang="en-US" sz="2800" dirty="0">
                <a:solidFill>
                  <a:schemeClr val="tx1"/>
                </a:solidFill>
              </a:rPr>
              <a:t>Purpose</a:t>
            </a:r>
          </a:p>
          <a:p>
            <a:pPr lvl="2">
              <a:lnSpc>
                <a:spcPct val="100000"/>
              </a:lnSpc>
              <a:spcBef>
                <a:spcPts val="500"/>
              </a:spcBef>
              <a:buFont typeface="Arial" panose="020B0604020202020204" pitchFamily="34" charset="0"/>
              <a:buChar char="•"/>
              <a:defRPr/>
            </a:pPr>
            <a:r>
              <a:rPr lang="en-US" sz="2800" dirty="0">
                <a:solidFill>
                  <a:schemeClr val="tx1"/>
                </a:solidFill>
              </a:rPr>
              <a:t>Definitions</a:t>
            </a:r>
          </a:p>
          <a:p>
            <a:pPr lvl="2">
              <a:lnSpc>
                <a:spcPct val="100000"/>
              </a:lnSpc>
              <a:spcBef>
                <a:spcPts val="500"/>
              </a:spcBef>
              <a:buFont typeface="Arial" panose="020B0604020202020204" pitchFamily="34" charset="0"/>
              <a:buChar char="•"/>
              <a:defRPr/>
            </a:pPr>
            <a:r>
              <a:rPr lang="en-US" sz="2800" dirty="0">
                <a:solidFill>
                  <a:schemeClr val="tx1"/>
                </a:solidFill>
              </a:rPr>
              <a:t>Restrictions/Requirements</a:t>
            </a:r>
          </a:p>
          <a:p>
            <a:pPr marL="1371600" lvl="3" indent="0">
              <a:lnSpc>
                <a:spcPct val="100000"/>
              </a:lnSpc>
              <a:spcBef>
                <a:spcPts val="500"/>
              </a:spcBef>
              <a:buNone/>
              <a:defRPr/>
            </a:pPr>
            <a:r>
              <a:rPr lang="en-US" sz="2600" dirty="0">
                <a:solidFill>
                  <a:schemeClr val="tx1"/>
                </a:solidFill>
              </a:rPr>
              <a:t>- Exemptions (use with caution)</a:t>
            </a:r>
          </a:p>
          <a:p>
            <a:pPr marL="114300" indent="0">
              <a:lnSpc>
                <a:spcPct val="100000"/>
              </a:lnSpc>
              <a:spcBef>
                <a:spcPts val="500"/>
              </a:spcBef>
              <a:buNone/>
              <a:defRPr/>
            </a:pPr>
            <a:endParaRPr lang="en-US" sz="3200" dirty="0">
              <a:solidFill>
                <a:schemeClr val="tx1"/>
              </a:solidFill>
            </a:endParaRPr>
          </a:p>
          <a:p>
            <a:pPr marL="114300" indent="0">
              <a:lnSpc>
                <a:spcPct val="100000"/>
              </a:lnSpc>
              <a:spcBef>
                <a:spcPts val="500"/>
              </a:spcBef>
              <a:buNone/>
              <a:defRPr/>
            </a:pPr>
            <a:r>
              <a:rPr lang="en-US" sz="1800" dirty="0">
                <a:solidFill>
                  <a:schemeClr val="tx1"/>
                </a:solidFill>
              </a:rPr>
              <a:t>“The Sault Tribe’s policy has been adopted to establish a tobacco-free environment at all playgrounds found within the Sault Tribe Housing Authority sites.”</a:t>
            </a:r>
          </a:p>
        </p:txBody>
      </p:sp>
      <p:sp>
        <p:nvSpPr>
          <p:cNvPr id="5" name="Slide Number Placeholder 4">
            <a:extLst>
              <a:ext uri="{FF2B5EF4-FFF2-40B4-BE49-F238E27FC236}">
                <a16:creationId xmlns:a16="http://schemas.microsoft.com/office/drawing/2014/main" id="{9B01B88E-7CB2-472B-84F4-1548836D7D62}"/>
              </a:ext>
            </a:extLst>
          </p:cNvPr>
          <p:cNvSpPr>
            <a:spLocks noGrp="1"/>
          </p:cNvSpPr>
          <p:nvPr>
            <p:ph type="sldNum" sz="quarter" idx="12"/>
          </p:nvPr>
        </p:nvSpPr>
        <p:spPr/>
        <p:txBody>
          <a:bodyPr/>
          <a:lstStyle/>
          <a:p>
            <a:fld id="{CEDDB429-4261-0141-A2C8-3BB61DEB4101}" type="slidenum">
              <a:rPr lang="en-US" smtClean="0"/>
              <a:t>16</a:t>
            </a:fld>
            <a:endParaRPr lang="en-US"/>
          </a:p>
        </p:txBody>
      </p:sp>
      <p:pic>
        <p:nvPicPr>
          <p:cNvPr id="6" name="Picture 2" descr="MDHHS - Why Parks and Beaches Should be Tobacco-Free">
            <a:extLst>
              <a:ext uri="{FF2B5EF4-FFF2-40B4-BE49-F238E27FC236}">
                <a16:creationId xmlns:a16="http://schemas.microsoft.com/office/drawing/2014/main" id="{315F32DD-B66A-5F12-6D1F-79E1FA1DC3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48797" y="1519881"/>
            <a:ext cx="3554512" cy="4804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539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10180320" cy="1143000"/>
          </a:xfrm>
        </p:spPr>
        <p:txBody>
          <a:bodyPr>
            <a:normAutofit/>
          </a:bodyPr>
          <a:lstStyle/>
          <a:p>
            <a:r>
              <a:rPr lang="en-US" dirty="0"/>
              <a:t>stages of Public Health Law &amp; Policy</a:t>
            </a:r>
            <a:br>
              <a:rPr lang="en-US" dirty="0"/>
            </a:br>
            <a:r>
              <a:rPr lang="en-US" dirty="0">
                <a:solidFill>
                  <a:srgbClr val="646569"/>
                </a:solidFill>
              </a:rPr>
              <a:t>enforcement and evaluation</a:t>
            </a:r>
          </a:p>
        </p:txBody>
      </p:sp>
      <p:sp>
        <p:nvSpPr>
          <p:cNvPr id="4" name="Date Placeholder 3"/>
          <p:cNvSpPr>
            <a:spLocks noGrp="1"/>
          </p:cNvSpPr>
          <p:nvPr>
            <p:ph type="dt" sz="half" idx="10"/>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121909EB-CE5C-4A2D-9EBD-04ED4EB4CA75}" type="datetime1">
              <a:rPr kumimoji="0" lang="en-US" sz="1000" b="0" i="0" u="none" strike="noStrike" kern="1200" cap="none" spc="0" normalizeH="0" baseline="0" noProof="0" smtClean="0">
                <a:ln>
                  <a:noFill/>
                </a:ln>
                <a:solidFill>
                  <a:srgbClr val="95021E"/>
                </a:solidFill>
                <a:effectLst/>
                <a:uLnTx/>
                <a:uFillTx/>
                <a:latin typeface="Arial Black" charset="0"/>
                <a:ea typeface="+mn-ea"/>
              </a:rPr>
              <a:t>6/17/2026</a:t>
            </a:fld>
            <a:endParaRPr kumimoji="0" lang="en-US" sz="1000" b="0" i="0" u="none" strike="noStrike" kern="1200" cap="none" spc="0" normalizeH="0" baseline="0" noProof="0" dirty="0">
              <a:ln>
                <a:noFill/>
              </a:ln>
              <a:solidFill>
                <a:srgbClr val="95021E"/>
              </a:solidFill>
              <a:effectLst/>
              <a:uLnTx/>
              <a:uFillTx/>
              <a:latin typeface="Arial Black" charset="0"/>
              <a:ea typeface="+mn-ea"/>
            </a:endParaRPr>
          </a:p>
        </p:txBody>
      </p:sp>
      <p:sp>
        <p:nvSpPr>
          <p:cNvPr id="9" name="Content Placeholder 8">
            <a:extLst>
              <a:ext uri="{FF2B5EF4-FFF2-40B4-BE49-F238E27FC236}">
                <a16:creationId xmlns:a16="http://schemas.microsoft.com/office/drawing/2014/main" id="{B9FC3A50-4DA2-D94A-98CD-653863BF303E}"/>
              </a:ext>
            </a:extLst>
          </p:cNvPr>
          <p:cNvSpPr>
            <a:spLocks noGrp="1"/>
          </p:cNvSpPr>
          <p:nvPr>
            <p:ph idx="1"/>
          </p:nvPr>
        </p:nvSpPr>
        <p:spPr>
          <a:xfrm>
            <a:off x="441960" y="1812882"/>
            <a:ext cx="6111240" cy="3886201"/>
          </a:xfrm>
        </p:spPr>
        <p:txBody>
          <a:bodyPr>
            <a:noAutofit/>
          </a:bodyPr>
          <a:lstStyle/>
          <a:p>
            <a:pPr>
              <a:lnSpc>
                <a:spcPct val="120000"/>
              </a:lnSpc>
              <a:spcBef>
                <a:spcPts val="0"/>
              </a:spcBef>
            </a:pPr>
            <a:r>
              <a:rPr lang="en-US" sz="2400" dirty="0">
                <a:solidFill>
                  <a:schemeClr val="tx1"/>
                </a:solidFill>
              </a:rPr>
              <a:t>What’s working?  What’s not working?</a:t>
            </a:r>
          </a:p>
          <a:p>
            <a:pPr lvl="1">
              <a:lnSpc>
                <a:spcPct val="120000"/>
              </a:lnSpc>
              <a:spcBef>
                <a:spcPts val="0"/>
              </a:spcBef>
            </a:pPr>
            <a:r>
              <a:rPr lang="en-US" sz="2400" dirty="0">
                <a:solidFill>
                  <a:schemeClr val="tx1"/>
                </a:solidFill>
              </a:rPr>
              <a:t>Without creating more burden for impacted community members, evaluate and monitor how the policy is affecting health equity and other equity goals.</a:t>
            </a:r>
          </a:p>
          <a:p>
            <a:pPr lvl="1">
              <a:lnSpc>
                <a:spcPct val="120000"/>
              </a:lnSpc>
              <a:spcBef>
                <a:spcPts val="0"/>
              </a:spcBef>
            </a:pPr>
            <a:r>
              <a:rPr lang="en-US" sz="2400" dirty="0">
                <a:solidFill>
                  <a:schemeClr val="tx1"/>
                </a:solidFill>
              </a:rPr>
              <a:t>Relevant factors for understanding impact on the causes of inequity</a:t>
            </a:r>
          </a:p>
        </p:txBody>
      </p:sp>
      <p:pic>
        <p:nvPicPr>
          <p:cNvPr id="3" name="Picture 2">
            <a:extLst>
              <a:ext uri="{FF2B5EF4-FFF2-40B4-BE49-F238E27FC236}">
                <a16:creationId xmlns:a16="http://schemas.microsoft.com/office/drawing/2014/main" id="{28F9BBCA-EBDE-424E-8CE0-D18FEDEC4289}"/>
              </a:ext>
            </a:extLst>
          </p:cNvPr>
          <p:cNvPicPr>
            <a:picLocks noChangeAspect="1"/>
          </p:cNvPicPr>
          <p:nvPr/>
        </p:nvPicPr>
        <p:blipFill>
          <a:blip r:embed="rId3"/>
          <a:stretch>
            <a:fillRect/>
          </a:stretch>
        </p:blipFill>
        <p:spPr>
          <a:xfrm>
            <a:off x="7239456" y="1035809"/>
            <a:ext cx="4723488" cy="4786381"/>
          </a:xfrm>
          <a:prstGeom prst="rect">
            <a:avLst/>
          </a:prstGeom>
        </p:spPr>
      </p:pic>
      <p:sp>
        <p:nvSpPr>
          <p:cNvPr id="5" name="Slide Number Placeholder 4">
            <a:extLst>
              <a:ext uri="{FF2B5EF4-FFF2-40B4-BE49-F238E27FC236}">
                <a16:creationId xmlns:a16="http://schemas.microsoft.com/office/drawing/2014/main" id="{AF7C1475-CCFD-4027-A590-4F0AD4900F15}"/>
              </a:ext>
            </a:extLst>
          </p:cNvPr>
          <p:cNvSpPr>
            <a:spLocks noGrp="1"/>
          </p:cNvSpPr>
          <p:nvPr>
            <p:ph type="sldNum" sz="quarter" idx="12"/>
          </p:nvPr>
        </p:nvSpPr>
        <p:spPr/>
        <p:txBody>
          <a:bodyPr/>
          <a:lstStyle/>
          <a:p>
            <a:fld id="{CEDDB429-4261-0141-A2C8-3BB61DEB4101}" type="slidenum">
              <a:rPr lang="en-US" smtClean="0"/>
              <a:t>17</a:t>
            </a:fld>
            <a:endParaRPr lang="en-US" dirty="0"/>
          </a:p>
        </p:txBody>
      </p:sp>
    </p:spTree>
    <p:extLst>
      <p:ext uri="{BB962C8B-B14F-4D97-AF65-F5344CB8AC3E}">
        <p14:creationId xmlns:p14="http://schemas.microsoft.com/office/powerpoint/2010/main" val="985034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grpSp>
        <p:nvGrpSpPr>
          <p:cNvPr id="491" name="Google Shape;491;p16"/>
          <p:cNvGrpSpPr/>
          <p:nvPr/>
        </p:nvGrpSpPr>
        <p:grpSpPr>
          <a:xfrm>
            <a:off x="3101201" y="144270"/>
            <a:ext cx="6141996" cy="6111925"/>
            <a:chOff x="3101201" y="81580"/>
            <a:chExt cx="6141996" cy="6111925"/>
          </a:xfrm>
        </p:grpSpPr>
        <p:sp>
          <p:nvSpPr>
            <p:cNvPr id="492" name="Google Shape;492;p16"/>
            <p:cNvSpPr/>
            <p:nvPr/>
          </p:nvSpPr>
          <p:spPr>
            <a:xfrm>
              <a:off x="3645088" y="407902"/>
              <a:ext cx="5271352" cy="5271352"/>
            </a:xfrm>
            <a:prstGeom prst="pie">
              <a:avLst>
                <a:gd name="adj1" fmla="val 16200000"/>
                <a:gd name="adj2" fmla="val 1800000"/>
              </a:avLst>
            </a:prstGeom>
            <a:solidFill>
              <a:srgbClr val="BF504D"/>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6"/>
            <p:cNvSpPr txBox="1"/>
            <p:nvPr/>
          </p:nvSpPr>
          <p:spPr>
            <a:xfrm>
              <a:off x="6423216" y="1524927"/>
              <a:ext cx="1882626" cy="1568855"/>
            </a:xfrm>
            <a:prstGeom prst="rect">
              <a:avLst/>
            </a:prstGeom>
            <a:noFill/>
            <a:ln>
              <a:noFill/>
            </a:ln>
          </p:spPr>
          <p:txBody>
            <a:bodyPr spcFirstLastPara="1" wrap="square" lIns="30475" tIns="30475" rIns="30475" bIns="30475"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n-US" sz="2400">
                  <a:solidFill>
                    <a:schemeClr val="lt1"/>
                  </a:solidFill>
                  <a:latin typeface="Calibri"/>
                  <a:ea typeface="Calibri"/>
                  <a:cs typeface="Calibri"/>
                  <a:sym typeface="Calibri"/>
                </a:rPr>
                <a:t>Education</a:t>
              </a:r>
              <a:endParaRPr/>
            </a:p>
          </p:txBody>
        </p:sp>
        <p:sp>
          <p:nvSpPr>
            <p:cNvPr id="494" name="Google Shape;494;p16"/>
            <p:cNvSpPr/>
            <p:nvPr/>
          </p:nvSpPr>
          <p:spPr>
            <a:xfrm>
              <a:off x="3536523" y="596164"/>
              <a:ext cx="5271352" cy="5271352"/>
            </a:xfrm>
            <a:prstGeom prst="pie">
              <a:avLst>
                <a:gd name="adj1" fmla="val 1800000"/>
                <a:gd name="adj2" fmla="val 9000000"/>
              </a:avLst>
            </a:prstGeom>
            <a:solidFill>
              <a:schemeClr val="accent3"/>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6"/>
            <p:cNvSpPr txBox="1"/>
            <p:nvPr/>
          </p:nvSpPr>
          <p:spPr>
            <a:xfrm>
              <a:off x="4791607" y="4016268"/>
              <a:ext cx="2823939" cy="1380592"/>
            </a:xfrm>
            <a:prstGeom prst="rect">
              <a:avLst/>
            </a:prstGeom>
            <a:noFill/>
            <a:ln>
              <a:noFill/>
            </a:ln>
          </p:spPr>
          <p:txBody>
            <a:bodyPr spcFirstLastPara="1" wrap="square" lIns="30475" tIns="30475" rIns="30475" bIns="30475"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n-US" sz="2400">
                  <a:solidFill>
                    <a:schemeClr val="lt1"/>
                  </a:solidFill>
                  <a:latin typeface="Calibri"/>
                  <a:ea typeface="Calibri"/>
                  <a:cs typeface="Calibri"/>
                  <a:sym typeface="Calibri"/>
                </a:rPr>
                <a:t>Policy</a:t>
              </a:r>
              <a:endParaRPr/>
            </a:p>
            <a:p>
              <a:pPr marL="0" marR="0" lvl="0" indent="0" algn="ctr" rtl="0">
                <a:lnSpc>
                  <a:spcPct val="90000"/>
                </a:lnSpc>
                <a:spcBef>
                  <a:spcPts val="840"/>
                </a:spcBef>
                <a:spcAft>
                  <a:spcPts val="0"/>
                </a:spcAft>
                <a:buClr>
                  <a:schemeClr val="dk1"/>
                </a:buClr>
                <a:buSzPts val="2400"/>
                <a:buFont typeface="Calibri"/>
                <a:buNone/>
              </a:pPr>
              <a:endParaRPr sz="2400">
                <a:solidFill>
                  <a:schemeClr val="lt1"/>
                </a:solidFill>
                <a:latin typeface="Calibri"/>
                <a:ea typeface="Calibri"/>
                <a:cs typeface="Calibri"/>
                <a:sym typeface="Calibri"/>
              </a:endParaRPr>
            </a:p>
            <a:p>
              <a:pPr marL="0" marR="0" lvl="0" indent="0" algn="ctr" rtl="0">
                <a:lnSpc>
                  <a:spcPct val="90000"/>
                </a:lnSpc>
                <a:spcBef>
                  <a:spcPts val="840"/>
                </a:spcBef>
                <a:spcAft>
                  <a:spcPts val="0"/>
                </a:spcAft>
                <a:buClr>
                  <a:schemeClr val="dk1"/>
                </a:buClr>
                <a:buSzPts val="2400"/>
                <a:buFont typeface="Calibri"/>
                <a:buNone/>
              </a:pPr>
              <a:endParaRPr sz="2400">
                <a:solidFill>
                  <a:schemeClr val="lt1"/>
                </a:solidFill>
                <a:latin typeface="Calibri"/>
                <a:ea typeface="Calibri"/>
                <a:cs typeface="Calibri"/>
                <a:sym typeface="Calibri"/>
              </a:endParaRPr>
            </a:p>
          </p:txBody>
        </p:sp>
        <p:sp>
          <p:nvSpPr>
            <p:cNvPr id="496" name="Google Shape;496;p16"/>
            <p:cNvSpPr/>
            <p:nvPr/>
          </p:nvSpPr>
          <p:spPr>
            <a:xfrm>
              <a:off x="3427958" y="407902"/>
              <a:ext cx="5271352" cy="5271352"/>
            </a:xfrm>
            <a:prstGeom prst="pie">
              <a:avLst>
                <a:gd name="adj1" fmla="val 9000000"/>
                <a:gd name="adj2" fmla="val 16200000"/>
              </a:avLst>
            </a:prstGeom>
            <a:solidFill>
              <a:schemeClr val="accent4"/>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6"/>
            <p:cNvSpPr txBox="1"/>
            <p:nvPr/>
          </p:nvSpPr>
          <p:spPr>
            <a:xfrm>
              <a:off x="4038557" y="1524927"/>
              <a:ext cx="1882626" cy="1568855"/>
            </a:xfrm>
            <a:prstGeom prst="rect">
              <a:avLst/>
            </a:prstGeom>
            <a:noFill/>
            <a:ln>
              <a:noFill/>
            </a:ln>
          </p:spPr>
          <p:txBody>
            <a:bodyPr spcFirstLastPara="1" wrap="square" lIns="30475" tIns="30475" rIns="30475" bIns="30475"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n-US" sz="2400">
                  <a:solidFill>
                    <a:schemeClr val="lt1"/>
                  </a:solidFill>
                  <a:latin typeface="Calibri"/>
                  <a:ea typeface="Calibri"/>
                  <a:cs typeface="Calibri"/>
                  <a:sym typeface="Calibri"/>
                </a:rPr>
                <a:t>Cessation support</a:t>
              </a:r>
              <a:endParaRPr/>
            </a:p>
          </p:txBody>
        </p:sp>
        <p:sp>
          <p:nvSpPr>
            <p:cNvPr id="498" name="Google Shape;498;p16"/>
            <p:cNvSpPr/>
            <p:nvPr/>
          </p:nvSpPr>
          <p:spPr>
            <a:xfrm>
              <a:off x="3319201" y="81580"/>
              <a:ext cx="5923996" cy="5923996"/>
            </a:xfrm>
            <a:custGeom>
              <a:avLst/>
              <a:gdLst/>
              <a:ahLst/>
              <a:cxnLst/>
              <a:rect l="l" t="t" r="r" b="b"/>
              <a:pathLst>
                <a:path w="120000" h="120000" extrusionOk="0">
                  <a:moveTo>
                    <a:pt x="59991" y="4067"/>
                  </a:moveTo>
                  <a:lnTo>
                    <a:pt x="59991" y="4067"/>
                  </a:lnTo>
                  <a:cubicBezTo>
                    <a:pt x="79078" y="4064"/>
                    <a:pt x="96849" y="13795"/>
                    <a:pt x="107129" y="29878"/>
                  </a:cubicBezTo>
                  <a:cubicBezTo>
                    <a:pt x="117408" y="45960"/>
                    <a:pt x="118776" y="66175"/>
                    <a:pt x="110758" y="83496"/>
                  </a:cubicBezTo>
                  <a:lnTo>
                    <a:pt x="114269" y="85523"/>
                  </a:lnTo>
                  <a:lnTo>
                    <a:pt x="105797" y="86441"/>
                  </a:lnTo>
                  <a:lnTo>
                    <a:pt x="101940" y="78405"/>
                  </a:lnTo>
                  <a:lnTo>
                    <a:pt x="105449" y="80431"/>
                  </a:lnTo>
                  <a:cubicBezTo>
                    <a:pt x="112382" y="65011"/>
                    <a:pt x="111022" y="47127"/>
                    <a:pt x="101838" y="32932"/>
                  </a:cubicBezTo>
                  <a:cubicBezTo>
                    <a:pt x="92654" y="18737"/>
                    <a:pt x="76899" y="10167"/>
                    <a:pt x="59992" y="10169"/>
                  </a:cubicBezTo>
                  <a:close/>
                </a:path>
              </a:pathLst>
            </a:custGeom>
            <a:solidFill>
              <a:srgbClr val="BF504D"/>
            </a:soli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6"/>
            <p:cNvSpPr/>
            <p:nvPr/>
          </p:nvSpPr>
          <p:spPr>
            <a:xfrm>
              <a:off x="3210201" y="269509"/>
              <a:ext cx="5923996" cy="5923996"/>
            </a:xfrm>
            <a:custGeom>
              <a:avLst/>
              <a:gdLst/>
              <a:ahLst/>
              <a:cxnLst/>
              <a:rect l="l" t="t" r="r" b="b"/>
              <a:pathLst>
                <a:path w="120000" h="120000" extrusionOk="0">
                  <a:moveTo>
                    <a:pt x="108435" y="87973"/>
                  </a:moveTo>
                  <a:cubicBezTo>
                    <a:pt x="98891" y="104498"/>
                    <a:pt x="81581" y="115017"/>
                    <a:pt x="62518" y="115876"/>
                  </a:cubicBezTo>
                  <a:cubicBezTo>
                    <a:pt x="43454" y="116735"/>
                    <a:pt x="25269" y="107816"/>
                    <a:pt x="14277" y="92216"/>
                  </a:cubicBezTo>
                  <a:lnTo>
                    <a:pt x="10766" y="94244"/>
                  </a:lnTo>
                  <a:lnTo>
                    <a:pt x="14207" y="86447"/>
                  </a:lnTo>
                  <a:lnTo>
                    <a:pt x="23095" y="87124"/>
                  </a:lnTo>
                  <a:lnTo>
                    <a:pt x="19585" y="89151"/>
                  </a:lnTo>
                  <a:cubicBezTo>
                    <a:pt x="29474" y="102860"/>
                    <a:pt x="45637" y="110621"/>
                    <a:pt x="62519" y="109767"/>
                  </a:cubicBezTo>
                  <a:cubicBezTo>
                    <a:pt x="79400" y="108913"/>
                    <a:pt x="94697" y="99559"/>
                    <a:pt x="103151" y="84922"/>
                  </a:cubicBezTo>
                  <a:close/>
                </a:path>
              </a:pathLst>
            </a:custGeom>
            <a:solidFill>
              <a:schemeClr val="accent3"/>
            </a:soli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6"/>
            <p:cNvSpPr/>
            <p:nvPr/>
          </p:nvSpPr>
          <p:spPr>
            <a:xfrm>
              <a:off x="3101201" y="81580"/>
              <a:ext cx="5923996" cy="5923996"/>
            </a:xfrm>
            <a:custGeom>
              <a:avLst/>
              <a:gdLst/>
              <a:ahLst/>
              <a:cxnLst/>
              <a:rect l="l" t="t" r="r" b="b"/>
              <a:pathLst>
                <a:path w="120000" h="120000" extrusionOk="0">
                  <a:moveTo>
                    <a:pt x="11561" y="87966"/>
                  </a:moveTo>
                  <a:cubicBezTo>
                    <a:pt x="2017" y="71436"/>
                    <a:pt x="1562" y="51181"/>
                    <a:pt x="10353" y="34238"/>
                  </a:cubicBezTo>
                  <a:cubicBezTo>
                    <a:pt x="19144" y="17296"/>
                    <a:pt x="35968" y="6007"/>
                    <a:pt x="54979" y="4293"/>
                  </a:cubicBezTo>
                  <a:lnTo>
                    <a:pt x="54979" y="239"/>
                  </a:lnTo>
                  <a:lnTo>
                    <a:pt x="60009" y="7118"/>
                  </a:lnTo>
                  <a:lnTo>
                    <a:pt x="54977" y="14476"/>
                  </a:lnTo>
                  <a:lnTo>
                    <a:pt x="54978" y="10423"/>
                  </a:lnTo>
                  <a:cubicBezTo>
                    <a:pt x="38157" y="12127"/>
                    <a:pt x="23347" y="22244"/>
                    <a:pt x="15643" y="37294"/>
                  </a:cubicBezTo>
                  <a:cubicBezTo>
                    <a:pt x="7939" y="52344"/>
                    <a:pt x="8392" y="70273"/>
                    <a:pt x="16845" y="84915"/>
                  </a:cubicBezTo>
                  <a:close/>
                </a:path>
              </a:pathLst>
            </a:custGeom>
            <a:solidFill>
              <a:schemeClr val="accent4"/>
            </a:solidFill>
            <a:ln>
              <a:noFill/>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1" name="Google Shape;501;p16"/>
          <p:cNvSpPr txBox="1">
            <a:spLocks noGrp="1"/>
          </p:cNvSpPr>
          <p:nvPr>
            <p:ph type="dt" idx="10"/>
          </p:nvPr>
        </p:nvSpPr>
        <p:spPr>
          <a:xfrm>
            <a:off x="9601200" y="6019801"/>
            <a:ext cx="1143000" cy="255619"/>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5/31/2023</a:t>
            </a:r>
            <a:endParaRPr/>
          </a:p>
        </p:txBody>
      </p:sp>
      <p:pic>
        <p:nvPicPr>
          <p:cNvPr id="503" name="Google Shape;503;p16" descr="Text&#10;&#10;Description automatically generated"/>
          <p:cNvPicPr preferRelativeResize="0"/>
          <p:nvPr/>
        </p:nvPicPr>
        <p:blipFill rotWithShape="1">
          <a:blip r:embed="rId3">
            <a:alphaModFix/>
          </a:blip>
          <a:srcRect/>
          <a:stretch/>
        </p:blipFill>
        <p:spPr>
          <a:xfrm>
            <a:off x="8147623" y="62690"/>
            <a:ext cx="2747565" cy="3505200"/>
          </a:xfrm>
          <a:prstGeom prst="rect">
            <a:avLst/>
          </a:prstGeom>
          <a:noFill/>
          <a:ln>
            <a:noFill/>
          </a:ln>
          <a:effectLst>
            <a:outerShdw blurRad="292100" dist="139700" dir="2700000" algn="tl" rotWithShape="0">
              <a:srgbClr val="333333">
                <a:alpha val="64705"/>
              </a:srgbClr>
            </a:outerShdw>
          </a:effectLst>
        </p:spPr>
      </p:pic>
      <p:pic>
        <p:nvPicPr>
          <p:cNvPr id="504" name="Google Shape;504;p16"/>
          <p:cNvPicPr preferRelativeResize="0">
            <a:picLocks noGrp="1"/>
          </p:cNvPicPr>
          <p:nvPr>
            <p:ph type="body" idx="1"/>
          </p:nvPr>
        </p:nvPicPr>
        <p:blipFill rotWithShape="1">
          <a:blip r:embed="rId4">
            <a:alphaModFix/>
          </a:blip>
          <a:srcRect l="3076" t="1436" r="2019" b="1565"/>
          <a:stretch/>
        </p:blipFill>
        <p:spPr>
          <a:xfrm>
            <a:off x="9460341" y="2617358"/>
            <a:ext cx="2657168" cy="3505200"/>
          </a:xfrm>
          <a:prstGeom prst="rect">
            <a:avLst/>
          </a:prstGeom>
          <a:noFill/>
          <a:ln>
            <a:noFill/>
          </a:ln>
          <a:effectLst>
            <a:outerShdw blurRad="292100" dist="139700" dir="2700000" algn="tl" rotWithShape="0">
              <a:srgbClr val="333333">
                <a:alpha val="64705"/>
              </a:srgbClr>
            </a:outerShdw>
          </a:effectLst>
        </p:spPr>
      </p:pic>
      <p:pic>
        <p:nvPicPr>
          <p:cNvPr id="505" name="Google Shape;505;p16" descr="Text&#10;&#10;Description automatically generated"/>
          <p:cNvPicPr preferRelativeResize="0">
            <a:picLocks noGrp="1"/>
          </p:cNvPicPr>
          <p:nvPr>
            <p:ph type="body" idx="1"/>
          </p:nvPr>
        </p:nvPicPr>
        <p:blipFill rotWithShape="1">
          <a:blip r:embed="rId5">
            <a:alphaModFix/>
          </a:blip>
          <a:srcRect/>
          <a:stretch/>
        </p:blipFill>
        <p:spPr>
          <a:xfrm>
            <a:off x="2429629" y="4734746"/>
            <a:ext cx="7154273" cy="1886213"/>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745"/>
              </a:srgbClr>
            </a:outerShdw>
          </a:effectLst>
        </p:spPr>
      </p:pic>
      <p:pic>
        <p:nvPicPr>
          <p:cNvPr id="506" name="Google Shape;506;p16" descr="Diagram&#10;&#10;Description automatically generated"/>
          <p:cNvPicPr preferRelativeResize="0"/>
          <p:nvPr/>
        </p:nvPicPr>
        <p:blipFill rotWithShape="1">
          <a:blip r:embed="rId6">
            <a:alphaModFix/>
          </a:blip>
          <a:srcRect/>
          <a:stretch/>
        </p:blipFill>
        <p:spPr>
          <a:xfrm>
            <a:off x="304800" y="734256"/>
            <a:ext cx="4000357" cy="2731278"/>
          </a:xfrm>
          <a:prstGeom prst="rect">
            <a:avLst/>
          </a:prstGeom>
          <a:noFill/>
          <a:ln>
            <a:noFill/>
          </a:ln>
        </p:spPr>
      </p:pic>
      <p:sp>
        <p:nvSpPr>
          <p:cNvPr id="2" name="Slide Number Placeholder 1">
            <a:extLst>
              <a:ext uri="{FF2B5EF4-FFF2-40B4-BE49-F238E27FC236}">
                <a16:creationId xmlns:a16="http://schemas.microsoft.com/office/drawing/2014/main" id="{356AE7E8-BFBA-D53E-5F84-852B26DA7866}"/>
              </a:ext>
            </a:extLst>
          </p:cNvPr>
          <p:cNvSpPr>
            <a:spLocks noGrp="1"/>
          </p:cNvSpPr>
          <p:nvPr>
            <p:ph type="sldNum" idx="12"/>
          </p:nvPr>
        </p:nvSpPr>
        <p:spPr/>
        <p:txBody>
          <a:bodyPr/>
          <a:lstStyle/>
          <a:p>
            <a:fld id="{00000000-1234-1234-1234-123412341234}" type="slidenum">
              <a:rPr lang="en-US"/>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900" y="462601"/>
            <a:ext cx="8686800" cy="1143000"/>
          </a:xfrm>
        </p:spPr>
        <p:txBody>
          <a:bodyPr/>
          <a:lstStyle/>
          <a:p>
            <a:r>
              <a:rPr lang="en-US"/>
              <a:t>Policy drafting: key principles</a:t>
            </a:r>
            <a:endParaRPr lang="en-US" cap="none">
              <a:latin typeface="+mj-lt"/>
            </a:endParaRPr>
          </a:p>
        </p:txBody>
      </p:sp>
      <p:sp>
        <p:nvSpPr>
          <p:cNvPr id="3" name="Content Placeholder 2"/>
          <p:cNvSpPr>
            <a:spLocks noGrp="1"/>
          </p:cNvSpPr>
          <p:nvPr>
            <p:ph sz="quarter" idx="1"/>
          </p:nvPr>
        </p:nvSpPr>
        <p:spPr>
          <a:xfrm>
            <a:off x="891746" y="2386136"/>
            <a:ext cx="8153400" cy="4495800"/>
          </a:xfrm>
        </p:spPr>
        <p:txBody>
          <a:bodyPr>
            <a:normAutofit/>
          </a:bodyPr>
          <a:lstStyle/>
          <a:p>
            <a:pPr>
              <a:lnSpc>
                <a:spcPct val="100000"/>
              </a:lnSpc>
            </a:pPr>
            <a:r>
              <a:rPr lang="en-US" sz="2800" dirty="0">
                <a:solidFill>
                  <a:schemeClr val="tx1"/>
                </a:solidFill>
                <a:latin typeface="Arial Black" panose="020B0A04020102020204" pitchFamily="34" charset="0"/>
              </a:rPr>
              <a:t>Be collaborative</a:t>
            </a:r>
          </a:p>
          <a:p>
            <a:pPr>
              <a:lnSpc>
                <a:spcPct val="100000"/>
              </a:lnSpc>
            </a:pPr>
            <a:r>
              <a:rPr lang="en-US" sz="2800" dirty="0">
                <a:solidFill>
                  <a:schemeClr val="tx1"/>
                </a:solidFill>
                <a:latin typeface="Arial Black" panose="020B0A04020102020204" pitchFamily="34" charset="0"/>
              </a:rPr>
              <a:t>Be practical </a:t>
            </a:r>
          </a:p>
          <a:p>
            <a:pPr>
              <a:lnSpc>
                <a:spcPct val="100000"/>
              </a:lnSpc>
            </a:pPr>
            <a:r>
              <a:rPr lang="en-US" sz="2800" dirty="0">
                <a:solidFill>
                  <a:schemeClr val="tx1"/>
                </a:solidFill>
                <a:latin typeface="Arial Black" panose="020B0A04020102020204" pitchFamily="34" charset="0"/>
              </a:rPr>
              <a:t>Be clear and specific </a:t>
            </a:r>
          </a:p>
          <a:p>
            <a:pPr>
              <a:lnSpc>
                <a:spcPct val="100000"/>
              </a:lnSpc>
            </a:pPr>
            <a:r>
              <a:rPr lang="en-US" sz="2800" dirty="0">
                <a:solidFill>
                  <a:schemeClr val="tx1"/>
                </a:solidFill>
                <a:latin typeface="Arial Black" panose="020B0A04020102020204" pitchFamily="34" charset="0"/>
              </a:rPr>
              <a:t>Be concise </a:t>
            </a:r>
          </a:p>
          <a:p>
            <a:endParaRPr lang="en-US" sz="1600" dirty="0">
              <a:solidFill>
                <a:schemeClr val="accent6"/>
              </a:solidFill>
            </a:endParaRPr>
          </a:p>
        </p:txBody>
      </p:sp>
      <p:sp>
        <p:nvSpPr>
          <p:cNvPr id="6" name="Date Placeholder 5">
            <a:extLst>
              <a:ext uri="{FF2B5EF4-FFF2-40B4-BE49-F238E27FC236}">
                <a16:creationId xmlns:a16="http://schemas.microsoft.com/office/drawing/2014/main" id="{FF8000C8-EC48-47FF-A6AB-D4EF9A53CD38}"/>
              </a:ext>
            </a:extLst>
          </p:cNvPr>
          <p:cNvSpPr>
            <a:spLocks noGrp="1"/>
          </p:cNvSpPr>
          <p:nvPr>
            <p:ph type="dt" sz="half" idx="10"/>
          </p:nvPr>
        </p:nvSpPr>
        <p:spPr/>
        <p:txBody>
          <a:bodyPr/>
          <a:lstStyle/>
          <a:p>
            <a:fld id="{5782529A-71FD-4AF4-9156-D3B24096842E}" type="datetime1">
              <a:rPr lang="en-US" smtClean="0"/>
              <a:t>6/17/2026</a:t>
            </a:fld>
            <a:endParaRPr lang="en-US"/>
          </a:p>
        </p:txBody>
      </p:sp>
      <p:sp>
        <p:nvSpPr>
          <p:cNvPr id="7" name="Slide Number Placeholder 6">
            <a:extLst>
              <a:ext uri="{FF2B5EF4-FFF2-40B4-BE49-F238E27FC236}">
                <a16:creationId xmlns:a16="http://schemas.microsoft.com/office/drawing/2014/main" id="{118C0C96-FA11-45A1-B899-CCBAC4BB87CF}"/>
              </a:ext>
            </a:extLst>
          </p:cNvPr>
          <p:cNvSpPr>
            <a:spLocks noGrp="1"/>
          </p:cNvSpPr>
          <p:nvPr>
            <p:ph type="sldNum" sz="quarter" idx="12"/>
          </p:nvPr>
        </p:nvSpPr>
        <p:spPr/>
        <p:txBody>
          <a:bodyPr/>
          <a:lstStyle/>
          <a:p>
            <a:fld id="{CEDDB429-4261-0141-A2C8-3BB61DEB4101}" type="slidenum">
              <a:rPr lang="en-US" smtClean="0"/>
              <a:t>19</a:t>
            </a:fld>
            <a:endParaRPr lang="en-US"/>
          </a:p>
        </p:txBody>
      </p:sp>
      <p:pic>
        <p:nvPicPr>
          <p:cNvPr id="4" name="Content Placeholder 5" descr="A picture containing text&#10;&#10;Description automatically generated">
            <a:extLst>
              <a:ext uri="{FF2B5EF4-FFF2-40B4-BE49-F238E27FC236}">
                <a16:creationId xmlns:a16="http://schemas.microsoft.com/office/drawing/2014/main" id="{B57D21D2-188B-8BD1-8B72-F6C5907A4D71}"/>
              </a:ext>
            </a:extLst>
          </p:cNvPr>
          <p:cNvPicPr>
            <a:picLocks noChangeAspect="1"/>
          </p:cNvPicPr>
          <p:nvPr/>
        </p:nvPicPr>
        <p:blipFill rotWithShape="1">
          <a:blip r:embed="rId3"/>
          <a:srcRect l="53" r="-53"/>
          <a:stretch>
            <a:fillRect/>
          </a:stretch>
        </p:blipFill>
        <p:spPr>
          <a:xfrm>
            <a:off x="5634618" y="1500092"/>
            <a:ext cx="7552165" cy="5225535"/>
          </a:xfrm>
          <a:prstGeom prst="rect">
            <a:avLst/>
          </a:prstGeom>
        </p:spPr>
      </p:pic>
      <p:sp>
        <p:nvSpPr>
          <p:cNvPr id="9" name="Rectangle 8">
            <a:extLst>
              <a:ext uri="{FF2B5EF4-FFF2-40B4-BE49-F238E27FC236}">
                <a16:creationId xmlns:a16="http://schemas.microsoft.com/office/drawing/2014/main" id="{55AB5176-EE47-9035-28E7-A43D6B00F4CB}"/>
              </a:ext>
            </a:extLst>
          </p:cNvPr>
          <p:cNvSpPr/>
          <p:nvPr/>
        </p:nvSpPr>
        <p:spPr>
          <a:xfrm>
            <a:off x="6813817" y="1398889"/>
            <a:ext cx="2787383" cy="46698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4AFA8EC2-1C81-0076-DBAF-23314DE264D9}"/>
              </a:ext>
            </a:extLst>
          </p:cNvPr>
          <p:cNvSpPr/>
          <p:nvPr/>
        </p:nvSpPr>
        <p:spPr>
          <a:xfrm>
            <a:off x="6384007" y="2739890"/>
            <a:ext cx="2661139" cy="35872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2857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180320" cy="1143000"/>
          </a:xfrm>
        </p:spPr>
        <p:txBody>
          <a:bodyPr anchor="ctr">
            <a:normAutofit/>
          </a:bodyPr>
          <a:lstStyle/>
          <a:p>
            <a:r>
              <a:rPr lang="en-US" dirty="0"/>
              <a:t>The Public health law center &amp; ETR-Tribal Community Coordinating Center </a:t>
            </a:r>
          </a:p>
        </p:txBody>
      </p:sp>
      <p:sp>
        <p:nvSpPr>
          <p:cNvPr id="3" name="Date Placeholder 2">
            <a:extLst>
              <a:ext uri="{FF2B5EF4-FFF2-40B4-BE49-F238E27FC236}">
                <a16:creationId xmlns:a16="http://schemas.microsoft.com/office/drawing/2014/main" id="{4F8CBA59-D4FC-430F-80EB-C11CC25F953B}"/>
              </a:ext>
            </a:extLst>
          </p:cNvPr>
          <p:cNvSpPr>
            <a:spLocks noGrp="1"/>
          </p:cNvSpPr>
          <p:nvPr>
            <p:ph type="dt" sz="half" idx="10"/>
          </p:nvPr>
        </p:nvSpPr>
        <p:spPr>
          <a:xfrm>
            <a:off x="9601200" y="6019801"/>
            <a:ext cx="1143000" cy="255619"/>
          </a:xfrm>
        </p:spPr>
        <p:txBody>
          <a:bodyPr anchor="ctr">
            <a:normAutofit/>
          </a:bodyPr>
          <a:lstStyle/>
          <a:p>
            <a:pPr>
              <a:spcAft>
                <a:spcPts val="600"/>
              </a:spcAft>
            </a:pPr>
            <a:fld id="{4F930231-0ADE-4228-BD41-A8A712C779EE}" type="datetime1">
              <a:rPr lang="en-US" smtClean="0"/>
              <a:pPr>
                <a:spcAft>
                  <a:spcPts val="600"/>
                </a:spcAft>
              </a:pPr>
              <a:t>6/17/2026</a:t>
            </a:fld>
            <a:endParaRPr lang="en-US"/>
          </a:p>
        </p:txBody>
      </p:sp>
      <p:sp>
        <p:nvSpPr>
          <p:cNvPr id="4" name="Slide Number Placeholder 3">
            <a:extLst>
              <a:ext uri="{FF2B5EF4-FFF2-40B4-BE49-F238E27FC236}">
                <a16:creationId xmlns:a16="http://schemas.microsoft.com/office/drawing/2014/main" id="{BF1438B2-1A6B-4FAA-BEBF-192B327659FF}"/>
              </a:ext>
            </a:extLst>
          </p:cNvPr>
          <p:cNvSpPr>
            <a:spLocks noGrp="1"/>
          </p:cNvSpPr>
          <p:nvPr>
            <p:ph type="sldNum" sz="quarter" idx="12"/>
          </p:nvPr>
        </p:nvSpPr>
        <p:spPr>
          <a:xfrm>
            <a:off x="10744200" y="6019801"/>
            <a:ext cx="452120" cy="255619"/>
          </a:xfrm>
        </p:spPr>
        <p:txBody>
          <a:bodyPr anchor="ctr">
            <a:normAutofit/>
          </a:bodyPr>
          <a:lstStyle/>
          <a:p>
            <a:pPr>
              <a:spcAft>
                <a:spcPts val="600"/>
              </a:spcAft>
            </a:pPr>
            <a:fld id="{CEDDB429-4261-0141-A2C8-3BB61DEB4101}" type="slidenum">
              <a:rPr lang="en-US" smtClean="0"/>
              <a:pPr>
                <a:spcAft>
                  <a:spcPts val="600"/>
                </a:spcAft>
              </a:pPr>
              <a:t>2</a:t>
            </a:fld>
            <a:endParaRPr lang="en-US"/>
          </a:p>
        </p:txBody>
      </p:sp>
      <p:pic>
        <p:nvPicPr>
          <p:cNvPr id="2050" name="Picture 2" descr="TCCC">
            <a:extLst>
              <a:ext uri="{FF2B5EF4-FFF2-40B4-BE49-F238E27FC236}">
                <a16:creationId xmlns:a16="http://schemas.microsoft.com/office/drawing/2014/main" id="{5E94FB88-F7DB-D45B-955C-34E5B765B2D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16000" y="3065899"/>
            <a:ext cx="4984750" cy="1458040"/>
          </a:xfrm>
          <a:prstGeom prst="rect">
            <a:avLst/>
          </a:prstGeom>
          <a:solidFill>
            <a:srgbClr val="FFFFFF"/>
          </a:solidFill>
        </p:spPr>
      </p:pic>
      <p:pic>
        <p:nvPicPr>
          <p:cNvPr id="7" name="Content Placeholder 3" descr="mitchell-campus.jpg"/>
          <p:cNvPicPr>
            <a:picLocks noGrp="1" noChangeAspect="1"/>
          </p:cNvPicPr>
          <p:nvPr/>
        </p:nvPicPr>
        <p:blipFill rotWithShape="1">
          <a:blip r:embed="rId4" cstate="screen">
            <a:extLst>
              <a:ext uri="{28A0092B-C50C-407E-A947-70E740481C1C}">
                <a14:useLocalDpi xmlns:a14="http://schemas.microsoft.com/office/drawing/2010/main"/>
              </a:ext>
            </a:extLst>
          </a:blip>
          <a:stretch/>
        </p:blipFill>
        <p:spPr>
          <a:xfrm>
            <a:off x="6191250" y="2517577"/>
            <a:ext cx="4984750" cy="2554684"/>
          </a:xfrm>
          <a:prstGeom prst="rect">
            <a:avLst/>
          </a:prstGeom>
          <a:noFill/>
        </p:spPr>
      </p:pic>
    </p:spTree>
    <p:extLst>
      <p:ext uri="{BB962C8B-B14F-4D97-AF65-F5344CB8AC3E}">
        <p14:creationId xmlns:p14="http://schemas.microsoft.com/office/powerpoint/2010/main" val="2993591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DF6C1-ECD6-DA87-9E65-F17D9AF0722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F6FEB2-1F9F-5C01-A0A4-5D5445EE3D91}"/>
              </a:ext>
            </a:extLst>
          </p:cNvPr>
          <p:cNvSpPr>
            <a:spLocks noGrp="1"/>
          </p:cNvSpPr>
          <p:nvPr>
            <p:ph type="sldNum" sz="quarter" idx="12"/>
          </p:nvPr>
        </p:nvSpPr>
        <p:spPr/>
        <p:txBody>
          <a:bodyPr/>
          <a:lstStyle/>
          <a:p>
            <a:fld id="{CEDDB429-4261-0141-A2C8-3BB61DEB4101}" type="slidenum">
              <a:rPr lang="en-US" smtClean="0"/>
              <a:pPr/>
              <a:t>20</a:t>
            </a:fld>
            <a:endParaRPr lang="en-US"/>
          </a:p>
        </p:txBody>
      </p:sp>
      <p:sp>
        <p:nvSpPr>
          <p:cNvPr id="3" name="Date Placeholder 2">
            <a:extLst>
              <a:ext uri="{FF2B5EF4-FFF2-40B4-BE49-F238E27FC236}">
                <a16:creationId xmlns:a16="http://schemas.microsoft.com/office/drawing/2014/main" id="{4922BD50-5DE8-1935-7AF0-0205B8131AAE}"/>
              </a:ext>
            </a:extLst>
          </p:cNvPr>
          <p:cNvSpPr>
            <a:spLocks noGrp="1"/>
          </p:cNvSpPr>
          <p:nvPr>
            <p:ph type="dt" sz="half" idx="10"/>
          </p:nvPr>
        </p:nvSpPr>
        <p:spPr/>
        <p:txBody>
          <a:bodyPr/>
          <a:lstStyle/>
          <a:p>
            <a:fld id="{702881BC-8A49-45BF-B710-17768F3340D7}" type="datetime1">
              <a:rPr lang="en-US" smtClean="0"/>
              <a:t>6/17/2026</a:t>
            </a:fld>
            <a:endParaRPr lang="en-US"/>
          </a:p>
        </p:txBody>
      </p:sp>
      <p:sp>
        <p:nvSpPr>
          <p:cNvPr id="4" name="TextBox 3">
            <a:extLst>
              <a:ext uri="{FF2B5EF4-FFF2-40B4-BE49-F238E27FC236}">
                <a16:creationId xmlns:a16="http://schemas.microsoft.com/office/drawing/2014/main" id="{CD5B0FD0-3A27-889B-4860-F9476495FC84}"/>
              </a:ext>
            </a:extLst>
          </p:cNvPr>
          <p:cNvSpPr txBox="1"/>
          <p:nvPr/>
        </p:nvSpPr>
        <p:spPr>
          <a:xfrm>
            <a:off x="1603130" y="3167390"/>
            <a:ext cx="8985739" cy="523220"/>
          </a:xfrm>
          <a:prstGeom prst="rect">
            <a:avLst/>
          </a:prstGeom>
          <a:noFill/>
        </p:spPr>
        <p:txBody>
          <a:bodyPr wrap="square">
            <a:spAutoFit/>
          </a:bodyPr>
          <a:lstStyle/>
          <a:p>
            <a:pPr algn="ctr"/>
            <a:r>
              <a:rPr lang="en-US" sz="2800" dirty="0">
                <a:solidFill>
                  <a:schemeClr val="bg1"/>
                </a:solidFill>
                <a:latin typeface="Arial Black" panose="020B0A04020102020204" pitchFamily="34" charset="0"/>
              </a:rPr>
              <a:t>Community Engagement Activity</a:t>
            </a:r>
            <a:endParaRPr lang="en-US" sz="2800" dirty="0">
              <a:latin typeface="Arial Black" panose="020B0A04020102020204" pitchFamily="34" charset="0"/>
            </a:endParaRPr>
          </a:p>
        </p:txBody>
      </p:sp>
    </p:spTree>
    <p:extLst>
      <p:ext uri="{BB962C8B-B14F-4D97-AF65-F5344CB8AC3E}">
        <p14:creationId xmlns:p14="http://schemas.microsoft.com/office/powerpoint/2010/main" val="1467861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84042-E856-6262-106A-1CCD42D37F1D}"/>
              </a:ext>
            </a:extLst>
          </p:cNvPr>
          <p:cNvSpPr>
            <a:spLocks noGrp="1"/>
          </p:cNvSpPr>
          <p:nvPr>
            <p:ph type="title"/>
          </p:nvPr>
        </p:nvSpPr>
        <p:spPr>
          <a:xfrm>
            <a:off x="1016000" y="533400"/>
            <a:ext cx="10180320" cy="1143000"/>
          </a:xfrm>
        </p:spPr>
        <p:txBody>
          <a:bodyPr anchor="ctr">
            <a:normAutofit/>
          </a:bodyPr>
          <a:lstStyle/>
          <a:p>
            <a:r>
              <a:rPr lang="en-US" dirty="0"/>
              <a:t>Community engagement activity </a:t>
            </a:r>
          </a:p>
        </p:txBody>
      </p:sp>
      <p:sp>
        <p:nvSpPr>
          <p:cNvPr id="3" name="Date Placeholder 2">
            <a:extLst>
              <a:ext uri="{FF2B5EF4-FFF2-40B4-BE49-F238E27FC236}">
                <a16:creationId xmlns:a16="http://schemas.microsoft.com/office/drawing/2014/main" id="{AD5A1FBA-E26B-5228-DC80-D53EEC889793}"/>
              </a:ext>
            </a:extLst>
          </p:cNvPr>
          <p:cNvSpPr>
            <a:spLocks noGrp="1"/>
          </p:cNvSpPr>
          <p:nvPr>
            <p:ph type="dt" sz="half" idx="10"/>
          </p:nvPr>
        </p:nvSpPr>
        <p:spPr>
          <a:xfrm>
            <a:off x="9601200" y="6019801"/>
            <a:ext cx="1143000" cy="255619"/>
          </a:xfrm>
        </p:spPr>
        <p:txBody>
          <a:bodyPr anchor="ctr">
            <a:normAutofit/>
          </a:bodyPr>
          <a:lstStyle/>
          <a:p>
            <a:pPr>
              <a:spcAft>
                <a:spcPts val="600"/>
              </a:spcAft>
            </a:pPr>
            <a:fld id="{C1054FAD-98A7-4F31-9251-8DD406003BE6}" type="datetime1">
              <a:rPr lang="en-US" smtClean="0"/>
              <a:pPr>
                <a:spcAft>
                  <a:spcPts val="600"/>
                </a:spcAft>
              </a:pPr>
              <a:t>6/17/2026</a:t>
            </a:fld>
            <a:endParaRPr lang="en-US"/>
          </a:p>
        </p:txBody>
      </p:sp>
      <p:sp>
        <p:nvSpPr>
          <p:cNvPr id="4" name="Slide Number Placeholder 3">
            <a:extLst>
              <a:ext uri="{FF2B5EF4-FFF2-40B4-BE49-F238E27FC236}">
                <a16:creationId xmlns:a16="http://schemas.microsoft.com/office/drawing/2014/main" id="{6A477C90-B9D2-89A6-60B9-295B1B9D559F}"/>
              </a:ext>
            </a:extLst>
          </p:cNvPr>
          <p:cNvSpPr>
            <a:spLocks noGrp="1"/>
          </p:cNvSpPr>
          <p:nvPr>
            <p:ph type="sldNum" sz="quarter" idx="12"/>
          </p:nvPr>
        </p:nvSpPr>
        <p:spPr>
          <a:xfrm>
            <a:off x="10744200" y="6019801"/>
            <a:ext cx="452120" cy="255619"/>
          </a:xfrm>
        </p:spPr>
        <p:txBody>
          <a:bodyPr anchor="ctr">
            <a:normAutofit/>
          </a:bodyPr>
          <a:lstStyle/>
          <a:p>
            <a:pPr>
              <a:spcAft>
                <a:spcPts val="600"/>
              </a:spcAft>
            </a:pPr>
            <a:fld id="{CEDDB429-4261-0141-A2C8-3BB61DEB4101}" type="slidenum">
              <a:rPr lang="en-US" smtClean="0"/>
              <a:pPr>
                <a:spcAft>
                  <a:spcPts val="600"/>
                </a:spcAft>
              </a:pPr>
              <a:t>21</a:t>
            </a:fld>
            <a:endParaRPr lang="en-US"/>
          </a:p>
        </p:txBody>
      </p:sp>
      <p:sp>
        <p:nvSpPr>
          <p:cNvPr id="5" name="Content Placeholder 4">
            <a:extLst>
              <a:ext uri="{FF2B5EF4-FFF2-40B4-BE49-F238E27FC236}">
                <a16:creationId xmlns:a16="http://schemas.microsoft.com/office/drawing/2014/main" id="{0E73EED9-3680-6960-3512-E8174DEB3D86}"/>
              </a:ext>
            </a:extLst>
          </p:cNvPr>
          <p:cNvSpPr>
            <a:spLocks noGrp="1"/>
          </p:cNvSpPr>
          <p:nvPr>
            <p:ph sz="half" idx="4294967295"/>
          </p:nvPr>
        </p:nvSpPr>
        <p:spPr>
          <a:xfrm>
            <a:off x="552174" y="1448831"/>
            <a:ext cx="7902713" cy="4570970"/>
          </a:xfrm>
        </p:spPr>
        <p:txBody>
          <a:bodyPr anchor="t">
            <a:normAutofit/>
          </a:bodyPr>
          <a:lstStyle/>
          <a:p>
            <a:r>
              <a:rPr lang="en-US" kern="1200" dirty="0">
                <a:solidFill>
                  <a:schemeClr val="tx1"/>
                </a:solidFill>
                <a:latin typeface="Arial Black" panose="020B0A04020102020204" pitchFamily="34" charset="0"/>
              </a:rPr>
              <a:t>Interactive &amp; Quick (5 minutes at each) </a:t>
            </a:r>
          </a:p>
          <a:p>
            <a:pPr marL="0"/>
            <a:r>
              <a:rPr lang="en-US" kern="1200" dirty="0">
                <a:solidFill>
                  <a:schemeClr val="tx1"/>
                </a:solidFill>
                <a:latin typeface="Arial Black" panose="020B0A04020102020204" pitchFamily="34" charset="0"/>
              </a:rPr>
              <a:t>Rotating around the room responding to prompts at     	each flipchart</a:t>
            </a:r>
          </a:p>
          <a:p>
            <a:pPr marL="0"/>
            <a:r>
              <a:rPr lang="en-US" kern="1200" dirty="0">
                <a:solidFill>
                  <a:schemeClr val="tx1"/>
                </a:solidFill>
                <a:latin typeface="Arial Black" panose="020B0A04020102020204" pitchFamily="34" charset="0"/>
              </a:rPr>
              <a:t>4 Areas to consider:</a:t>
            </a:r>
          </a:p>
          <a:p>
            <a:pPr marL="0" lvl="1"/>
            <a:r>
              <a:rPr lang="en-US" sz="2000" kern="1200" dirty="0">
                <a:solidFill>
                  <a:schemeClr val="tx1"/>
                </a:solidFill>
                <a:latin typeface="Arial Black" panose="020B0A04020102020204" pitchFamily="34" charset="0"/>
              </a:rPr>
              <a:t>Cultural Area or Ceremonial Grounds</a:t>
            </a:r>
          </a:p>
          <a:p>
            <a:pPr marL="0" lvl="1"/>
            <a:r>
              <a:rPr lang="en-US" sz="2000" kern="1200" dirty="0">
                <a:solidFill>
                  <a:schemeClr val="tx1"/>
                </a:solidFill>
                <a:latin typeface="Arial Black" panose="020B0A04020102020204" pitchFamily="34" charset="0"/>
              </a:rPr>
              <a:t>Health Center </a:t>
            </a:r>
          </a:p>
          <a:p>
            <a:pPr marL="0" lvl="1"/>
            <a:r>
              <a:rPr lang="en-US" sz="2000" kern="1200" dirty="0">
                <a:solidFill>
                  <a:schemeClr val="tx1"/>
                </a:solidFill>
                <a:latin typeface="Arial Black" panose="020B0A04020102020204" pitchFamily="34" charset="0"/>
              </a:rPr>
              <a:t>Recreation areas (Ball fields, campgrounds, etc.) </a:t>
            </a:r>
          </a:p>
          <a:p>
            <a:pPr marL="0" lvl="1"/>
            <a:r>
              <a:rPr lang="en-US" sz="2000" kern="1200" dirty="0">
                <a:solidFill>
                  <a:schemeClr val="tx1"/>
                </a:solidFill>
                <a:latin typeface="Arial Black" panose="020B0A04020102020204" pitchFamily="34" charset="0"/>
              </a:rPr>
              <a:t>Body of Water</a:t>
            </a:r>
          </a:p>
          <a:p>
            <a:pPr marL="0" lvl="1"/>
            <a:endParaRPr lang="en-US" sz="2000" kern="1200" dirty="0"/>
          </a:p>
        </p:txBody>
      </p:sp>
      <p:pic>
        <p:nvPicPr>
          <p:cNvPr id="11" name="Picture 10">
            <a:extLst>
              <a:ext uri="{FF2B5EF4-FFF2-40B4-BE49-F238E27FC236}">
                <a16:creationId xmlns:a16="http://schemas.microsoft.com/office/drawing/2014/main" id="{0B0D482B-F4DB-A67C-0B87-DD14D2D52EA9}"/>
              </a:ext>
            </a:extLst>
          </p:cNvPr>
          <p:cNvPicPr>
            <a:picLocks noChangeAspect="1"/>
          </p:cNvPicPr>
          <p:nvPr/>
        </p:nvPicPr>
        <p:blipFill>
          <a:blip r:embed="rId3"/>
          <a:stretch>
            <a:fillRect/>
          </a:stretch>
        </p:blipFill>
        <p:spPr>
          <a:xfrm>
            <a:off x="8401878" y="1448831"/>
            <a:ext cx="2937013" cy="3916017"/>
          </a:xfrm>
          <a:prstGeom prst="rect">
            <a:avLst/>
          </a:prstGeom>
        </p:spPr>
      </p:pic>
    </p:spTree>
    <p:extLst>
      <p:ext uri="{BB962C8B-B14F-4D97-AF65-F5344CB8AC3E}">
        <p14:creationId xmlns:p14="http://schemas.microsoft.com/office/powerpoint/2010/main" val="9938190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B8F1E-E246-8E47-8731-51CBB5E0E1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AC8CE1-9FC2-B953-4A44-6A99D13DEBD6}"/>
              </a:ext>
            </a:extLst>
          </p:cNvPr>
          <p:cNvSpPr>
            <a:spLocks noGrp="1"/>
          </p:cNvSpPr>
          <p:nvPr>
            <p:ph type="title"/>
          </p:nvPr>
        </p:nvSpPr>
        <p:spPr>
          <a:xfrm>
            <a:off x="1016000" y="533400"/>
            <a:ext cx="10180320" cy="1143000"/>
          </a:xfrm>
        </p:spPr>
        <p:txBody>
          <a:bodyPr anchor="ctr">
            <a:normAutofit/>
          </a:bodyPr>
          <a:lstStyle/>
          <a:p>
            <a:r>
              <a:rPr lang="en-US" dirty="0"/>
              <a:t>Community engagement activity </a:t>
            </a:r>
          </a:p>
        </p:txBody>
      </p:sp>
      <p:sp>
        <p:nvSpPr>
          <p:cNvPr id="3" name="Date Placeholder 2">
            <a:extLst>
              <a:ext uri="{FF2B5EF4-FFF2-40B4-BE49-F238E27FC236}">
                <a16:creationId xmlns:a16="http://schemas.microsoft.com/office/drawing/2014/main" id="{F672C080-F0D4-6C04-56D6-04D35C1D9E9F}"/>
              </a:ext>
            </a:extLst>
          </p:cNvPr>
          <p:cNvSpPr>
            <a:spLocks noGrp="1"/>
          </p:cNvSpPr>
          <p:nvPr>
            <p:ph type="dt" sz="half" idx="10"/>
          </p:nvPr>
        </p:nvSpPr>
        <p:spPr>
          <a:xfrm>
            <a:off x="9601200" y="6019801"/>
            <a:ext cx="1143000" cy="255619"/>
          </a:xfrm>
        </p:spPr>
        <p:txBody>
          <a:bodyPr anchor="ctr">
            <a:normAutofit/>
          </a:bodyPr>
          <a:lstStyle/>
          <a:p>
            <a:pPr>
              <a:spcAft>
                <a:spcPts val="600"/>
              </a:spcAft>
            </a:pPr>
            <a:fld id="{DAAF8195-F038-4203-8CC2-3CDC4738CA3D}" type="datetime1">
              <a:rPr lang="en-US" smtClean="0"/>
              <a:pPr>
                <a:spcAft>
                  <a:spcPts val="600"/>
                </a:spcAft>
              </a:pPr>
              <a:t>6/17/2026</a:t>
            </a:fld>
            <a:endParaRPr lang="en-US"/>
          </a:p>
        </p:txBody>
      </p:sp>
      <p:sp>
        <p:nvSpPr>
          <p:cNvPr id="4" name="Slide Number Placeholder 3">
            <a:extLst>
              <a:ext uri="{FF2B5EF4-FFF2-40B4-BE49-F238E27FC236}">
                <a16:creationId xmlns:a16="http://schemas.microsoft.com/office/drawing/2014/main" id="{5B8245A3-345D-5F3E-D91A-5A558885FDF2}"/>
              </a:ext>
            </a:extLst>
          </p:cNvPr>
          <p:cNvSpPr>
            <a:spLocks noGrp="1"/>
          </p:cNvSpPr>
          <p:nvPr>
            <p:ph type="sldNum" sz="quarter" idx="12"/>
          </p:nvPr>
        </p:nvSpPr>
        <p:spPr>
          <a:xfrm>
            <a:off x="10744200" y="6019801"/>
            <a:ext cx="452120" cy="255619"/>
          </a:xfrm>
        </p:spPr>
        <p:txBody>
          <a:bodyPr anchor="ctr">
            <a:normAutofit/>
          </a:bodyPr>
          <a:lstStyle/>
          <a:p>
            <a:pPr>
              <a:spcAft>
                <a:spcPts val="600"/>
              </a:spcAft>
            </a:pPr>
            <a:fld id="{CEDDB429-4261-0141-A2C8-3BB61DEB4101}" type="slidenum">
              <a:rPr lang="en-US" smtClean="0"/>
              <a:pPr>
                <a:spcAft>
                  <a:spcPts val="600"/>
                </a:spcAft>
              </a:pPr>
              <a:t>22</a:t>
            </a:fld>
            <a:endParaRPr lang="en-US"/>
          </a:p>
        </p:txBody>
      </p:sp>
      <p:graphicFrame>
        <p:nvGraphicFramePr>
          <p:cNvPr id="7" name="Content Placeholder 4">
            <a:extLst>
              <a:ext uri="{FF2B5EF4-FFF2-40B4-BE49-F238E27FC236}">
                <a16:creationId xmlns:a16="http://schemas.microsoft.com/office/drawing/2014/main" id="{B485DAD9-5C8D-83EB-7F96-A94B9A40FB31}"/>
              </a:ext>
            </a:extLst>
          </p:cNvPr>
          <p:cNvGraphicFramePr>
            <a:graphicFrameLocks noGrp="1"/>
          </p:cNvGraphicFramePr>
          <p:nvPr>
            <p:ph idx="1"/>
            <p:extLst>
              <p:ext uri="{D42A27DB-BD31-4B8C-83A1-F6EECF244321}">
                <p14:modId xmlns:p14="http://schemas.microsoft.com/office/powerpoint/2010/main" val="4269247492"/>
              </p:ext>
            </p:extLst>
          </p:nvPr>
        </p:nvGraphicFramePr>
        <p:xfrm>
          <a:off x="876521" y="638900"/>
          <a:ext cx="9592697" cy="31179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71FA0C28-3312-152C-CC1E-D8FDEEAF601B}"/>
              </a:ext>
            </a:extLst>
          </p:cNvPr>
          <p:cNvPicPr>
            <a:picLocks noChangeAspect="1"/>
          </p:cNvPicPr>
          <p:nvPr/>
        </p:nvPicPr>
        <p:blipFill>
          <a:blip r:embed="rId8"/>
          <a:stretch>
            <a:fillRect/>
          </a:stretch>
        </p:blipFill>
        <p:spPr>
          <a:xfrm>
            <a:off x="876521" y="2951923"/>
            <a:ext cx="2201517" cy="2935356"/>
          </a:xfrm>
          <a:prstGeom prst="rect">
            <a:avLst/>
          </a:prstGeom>
        </p:spPr>
      </p:pic>
      <p:pic>
        <p:nvPicPr>
          <p:cNvPr id="9" name="Picture 8">
            <a:extLst>
              <a:ext uri="{FF2B5EF4-FFF2-40B4-BE49-F238E27FC236}">
                <a16:creationId xmlns:a16="http://schemas.microsoft.com/office/drawing/2014/main" id="{D6759D3D-11C5-7A34-B9A5-4B6D20B1D7E5}"/>
              </a:ext>
            </a:extLst>
          </p:cNvPr>
          <p:cNvPicPr>
            <a:picLocks noChangeAspect="1"/>
          </p:cNvPicPr>
          <p:nvPr/>
        </p:nvPicPr>
        <p:blipFill>
          <a:blip r:embed="rId9"/>
          <a:stretch>
            <a:fillRect/>
          </a:stretch>
        </p:blipFill>
        <p:spPr>
          <a:xfrm>
            <a:off x="3378475" y="2951922"/>
            <a:ext cx="2201518" cy="2935357"/>
          </a:xfrm>
          <a:prstGeom prst="rect">
            <a:avLst/>
          </a:prstGeom>
        </p:spPr>
      </p:pic>
      <p:pic>
        <p:nvPicPr>
          <p:cNvPr id="11" name="Picture 10">
            <a:extLst>
              <a:ext uri="{FF2B5EF4-FFF2-40B4-BE49-F238E27FC236}">
                <a16:creationId xmlns:a16="http://schemas.microsoft.com/office/drawing/2014/main" id="{BC10CE17-6619-4680-D827-D92AB87FD3FE}"/>
              </a:ext>
            </a:extLst>
          </p:cNvPr>
          <p:cNvPicPr>
            <a:picLocks noChangeAspect="1"/>
          </p:cNvPicPr>
          <p:nvPr/>
        </p:nvPicPr>
        <p:blipFill>
          <a:blip r:embed="rId10"/>
          <a:stretch>
            <a:fillRect/>
          </a:stretch>
        </p:blipFill>
        <p:spPr>
          <a:xfrm>
            <a:off x="6096000" y="2951922"/>
            <a:ext cx="2201518" cy="2935357"/>
          </a:xfrm>
          <a:prstGeom prst="rect">
            <a:avLst/>
          </a:prstGeom>
        </p:spPr>
      </p:pic>
      <p:pic>
        <p:nvPicPr>
          <p:cNvPr id="13" name="Picture 12">
            <a:extLst>
              <a:ext uri="{FF2B5EF4-FFF2-40B4-BE49-F238E27FC236}">
                <a16:creationId xmlns:a16="http://schemas.microsoft.com/office/drawing/2014/main" id="{EFF0376E-AE4C-B315-CC0B-3BD1C658ECE4}"/>
              </a:ext>
            </a:extLst>
          </p:cNvPr>
          <p:cNvPicPr>
            <a:picLocks noChangeAspect="1"/>
          </p:cNvPicPr>
          <p:nvPr/>
        </p:nvPicPr>
        <p:blipFill>
          <a:blip r:embed="rId11"/>
          <a:srcRect l="35284"/>
          <a:stretch>
            <a:fillRect/>
          </a:stretch>
        </p:blipFill>
        <p:spPr>
          <a:xfrm>
            <a:off x="8525704" y="2951922"/>
            <a:ext cx="2201518" cy="2909593"/>
          </a:xfrm>
          <a:prstGeom prst="rect">
            <a:avLst/>
          </a:prstGeom>
        </p:spPr>
      </p:pic>
    </p:spTree>
    <p:extLst>
      <p:ext uri="{BB962C8B-B14F-4D97-AF65-F5344CB8AC3E}">
        <p14:creationId xmlns:p14="http://schemas.microsoft.com/office/powerpoint/2010/main" val="3379129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A1114-DAC9-CC76-29C7-D89011B34E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0352BB-F8CE-A676-F957-709C161203E1}"/>
              </a:ext>
            </a:extLst>
          </p:cNvPr>
          <p:cNvSpPr>
            <a:spLocks noGrp="1"/>
          </p:cNvSpPr>
          <p:nvPr>
            <p:ph type="title"/>
          </p:nvPr>
        </p:nvSpPr>
        <p:spPr>
          <a:xfrm>
            <a:off x="1016000" y="533400"/>
            <a:ext cx="10180320" cy="1143000"/>
          </a:xfrm>
        </p:spPr>
        <p:txBody>
          <a:bodyPr anchor="ctr">
            <a:normAutofit/>
          </a:bodyPr>
          <a:lstStyle/>
          <a:p>
            <a:r>
              <a:rPr lang="en-US" dirty="0"/>
              <a:t>Community engagement activity: Reflection</a:t>
            </a:r>
          </a:p>
        </p:txBody>
      </p:sp>
      <p:sp>
        <p:nvSpPr>
          <p:cNvPr id="3" name="Date Placeholder 2">
            <a:extLst>
              <a:ext uri="{FF2B5EF4-FFF2-40B4-BE49-F238E27FC236}">
                <a16:creationId xmlns:a16="http://schemas.microsoft.com/office/drawing/2014/main" id="{6BB866D7-8944-BB67-FDC5-9681D959849F}"/>
              </a:ext>
            </a:extLst>
          </p:cNvPr>
          <p:cNvSpPr>
            <a:spLocks noGrp="1"/>
          </p:cNvSpPr>
          <p:nvPr>
            <p:ph type="dt" sz="half" idx="10"/>
          </p:nvPr>
        </p:nvSpPr>
        <p:spPr>
          <a:xfrm>
            <a:off x="9601200" y="6019801"/>
            <a:ext cx="1143000" cy="255619"/>
          </a:xfrm>
        </p:spPr>
        <p:txBody>
          <a:bodyPr anchor="ctr">
            <a:normAutofit/>
          </a:bodyPr>
          <a:lstStyle/>
          <a:p>
            <a:pPr>
              <a:spcAft>
                <a:spcPts val="600"/>
              </a:spcAft>
            </a:pPr>
            <a:fld id="{D4ABACD4-4C9B-4DF1-8185-42E915CADDB2}" type="datetime1">
              <a:rPr lang="en-US" smtClean="0"/>
              <a:pPr>
                <a:spcAft>
                  <a:spcPts val="600"/>
                </a:spcAft>
              </a:pPr>
              <a:t>6/17/2026</a:t>
            </a:fld>
            <a:endParaRPr lang="en-US"/>
          </a:p>
        </p:txBody>
      </p:sp>
      <p:sp>
        <p:nvSpPr>
          <p:cNvPr id="4" name="Slide Number Placeholder 3">
            <a:extLst>
              <a:ext uri="{FF2B5EF4-FFF2-40B4-BE49-F238E27FC236}">
                <a16:creationId xmlns:a16="http://schemas.microsoft.com/office/drawing/2014/main" id="{10E7386A-F671-A51A-A7ED-8479A09EF1DE}"/>
              </a:ext>
            </a:extLst>
          </p:cNvPr>
          <p:cNvSpPr>
            <a:spLocks noGrp="1"/>
          </p:cNvSpPr>
          <p:nvPr>
            <p:ph type="sldNum" sz="quarter" idx="12"/>
          </p:nvPr>
        </p:nvSpPr>
        <p:spPr>
          <a:xfrm>
            <a:off x="10744200" y="6019801"/>
            <a:ext cx="452120" cy="255619"/>
          </a:xfrm>
        </p:spPr>
        <p:txBody>
          <a:bodyPr anchor="ctr">
            <a:normAutofit/>
          </a:bodyPr>
          <a:lstStyle/>
          <a:p>
            <a:pPr>
              <a:spcAft>
                <a:spcPts val="600"/>
              </a:spcAft>
            </a:pPr>
            <a:fld id="{CEDDB429-4261-0141-A2C8-3BB61DEB4101}" type="slidenum">
              <a:rPr lang="en-US" smtClean="0"/>
              <a:pPr>
                <a:spcAft>
                  <a:spcPts val="600"/>
                </a:spcAft>
              </a:pPr>
              <a:t>23</a:t>
            </a:fld>
            <a:endParaRPr lang="en-US"/>
          </a:p>
        </p:txBody>
      </p:sp>
      <p:sp>
        <p:nvSpPr>
          <p:cNvPr id="6" name="Rectangle 1">
            <a:extLst>
              <a:ext uri="{FF2B5EF4-FFF2-40B4-BE49-F238E27FC236}">
                <a16:creationId xmlns:a16="http://schemas.microsoft.com/office/drawing/2014/main" id="{4E82EBE8-CA13-EF53-B71A-7BBB7AFA8828}"/>
              </a:ext>
            </a:extLst>
          </p:cNvPr>
          <p:cNvSpPr>
            <a:spLocks noGrp="1" noChangeArrowheads="1"/>
          </p:cNvSpPr>
          <p:nvPr>
            <p:ph idx="1"/>
          </p:nvPr>
        </p:nvSpPr>
        <p:spPr bwMode="auto">
          <a:xfrm>
            <a:off x="1016000" y="1874838"/>
            <a:ext cx="4984750" cy="3840163"/>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None/>
              <a:tabLst/>
            </a:pPr>
            <a:r>
              <a:rPr kumimoji="0" lang="en-US" altLang="en-US" sz="2200" b="1" i="0" u="none" strike="noStrike" cap="none" normalizeH="0" baseline="0" dirty="0">
                <a:ln>
                  <a:noFill/>
                </a:ln>
                <a:solidFill>
                  <a:schemeClr val="tx1"/>
                </a:solidFill>
                <a:effectLst/>
                <a:latin typeface="Arial Black" panose="020B0A04020102020204" pitchFamily="34" charset="0"/>
              </a:rPr>
              <a:t>1. Common themes across locations</a:t>
            </a:r>
            <a:endParaRPr kumimoji="0" lang="en-US" altLang="en-US" sz="2200" b="0" i="0" u="none" strike="noStrike" cap="none" normalizeH="0" baseline="0" dirty="0">
              <a:ln>
                <a:noFill/>
              </a:ln>
              <a:solidFill>
                <a:schemeClr val="tx1"/>
              </a:solidFill>
              <a:effectLst/>
              <a:latin typeface="Arial Black" panose="020B0A04020102020204" pitchFamily="34" charset="0"/>
            </a:endParaRPr>
          </a:p>
          <a:p>
            <a:pPr marL="0" marR="0" lvl="0" indent="0" defTabSz="914400" rtl="0" eaLnBrk="0" fontAlgn="base" latinLnBrk="0" hangingPunct="0">
              <a:spcBef>
                <a:spcPct val="0"/>
              </a:spcBef>
              <a:spcAft>
                <a:spcPts val="600"/>
              </a:spcAft>
              <a:buClrTx/>
              <a:buSzTx/>
              <a:buNone/>
              <a:tabLst/>
            </a:pPr>
            <a:endParaRPr lang="en-US" altLang="en-US" sz="2200" dirty="0">
              <a:solidFill>
                <a:schemeClr val="tx1"/>
              </a:solidFill>
              <a:latin typeface="Arial Black" panose="020B0A04020102020204" pitchFamily="34" charset="0"/>
            </a:endParaRPr>
          </a:p>
          <a:p>
            <a:pPr marL="0" lvl="0" indent="0" defTabSz="914400" eaLnBrk="0" fontAlgn="base" hangingPunct="0">
              <a:spcBef>
                <a:spcPct val="0"/>
              </a:spcBef>
              <a:spcAft>
                <a:spcPts val="600"/>
              </a:spcAft>
              <a:buNone/>
            </a:pPr>
            <a:r>
              <a:rPr lang="en-US" altLang="en-US" sz="2200" b="1" dirty="0">
                <a:solidFill>
                  <a:schemeClr val="tx1"/>
                </a:solidFill>
                <a:latin typeface="Arial Black" panose="020B0A04020102020204" pitchFamily="34" charset="0"/>
              </a:rPr>
              <a:t>2. Tool to engage Tribal community voices</a:t>
            </a:r>
          </a:p>
          <a:p>
            <a:pPr marL="0" lvl="0" indent="0" defTabSz="914400" eaLnBrk="0" fontAlgn="base" hangingPunct="0">
              <a:spcBef>
                <a:spcPct val="0"/>
              </a:spcBef>
              <a:spcAft>
                <a:spcPts val="600"/>
              </a:spcAft>
              <a:buNone/>
            </a:pPr>
            <a:endParaRPr lang="en-US" altLang="en-US" sz="2200" b="1" dirty="0">
              <a:solidFill>
                <a:schemeClr val="tx1"/>
              </a:solidFill>
              <a:latin typeface="Arial Black" panose="020B0A04020102020204" pitchFamily="34" charset="0"/>
            </a:endParaRPr>
          </a:p>
          <a:p>
            <a:pPr marL="0" lvl="0" indent="0" defTabSz="914400" eaLnBrk="0" fontAlgn="base" hangingPunct="0">
              <a:spcBef>
                <a:spcPct val="0"/>
              </a:spcBef>
              <a:spcAft>
                <a:spcPts val="600"/>
              </a:spcAft>
              <a:buNone/>
            </a:pPr>
            <a:r>
              <a:rPr lang="en-US" altLang="en-US" sz="2200" b="1" dirty="0">
                <a:solidFill>
                  <a:schemeClr val="tx1"/>
                </a:solidFill>
                <a:latin typeface="Arial Black" panose="020B0A04020102020204" pitchFamily="34" charset="0"/>
              </a:rPr>
              <a:t>3. Show up! </a:t>
            </a:r>
          </a:p>
          <a:p>
            <a:pPr marL="0" lvl="0" indent="0" defTabSz="914400" eaLnBrk="0" fontAlgn="base" hangingPunct="0">
              <a:spcBef>
                <a:spcPct val="0"/>
              </a:spcBef>
              <a:spcAft>
                <a:spcPts val="600"/>
              </a:spcAft>
              <a:buNone/>
            </a:pPr>
            <a:endParaRPr lang="en-US" altLang="en-US" sz="2200" b="1" dirty="0">
              <a:solidFill>
                <a:schemeClr val="tx1"/>
              </a:solidFill>
              <a:latin typeface="Arial Black" panose="020B0A04020102020204" pitchFamily="34" charset="0"/>
            </a:endParaRPr>
          </a:p>
          <a:p>
            <a:pPr marL="0" lvl="0" indent="0" defTabSz="914400" eaLnBrk="0" fontAlgn="base" hangingPunct="0">
              <a:spcBef>
                <a:spcPct val="0"/>
              </a:spcBef>
              <a:spcAft>
                <a:spcPts val="600"/>
              </a:spcAft>
              <a:buNone/>
            </a:pPr>
            <a:endParaRPr lang="en-US" altLang="en-US" sz="2200" dirty="0">
              <a:solidFill>
                <a:schemeClr val="tx1"/>
              </a:solidFill>
              <a:latin typeface="Arial Black" panose="020B0A04020102020204" pitchFamily="34" charset="0"/>
            </a:endParaRPr>
          </a:p>
          <a:p>
            <a:pPr marL="0" marR="0" lvl="0" indent="0" defTabSz="914400" rtl="0" eaLnBrk="0" fontAlgn="base" latinLnBrk="0" hangingPunct="0">
              <a:spcBef>
                <a:spcPct val="0"/>
              </a:spcBef>
              <a:spcAft>
                <a:spcPts val="600"/>
              </a:spcAft>
              <a:buClrTx/>
              <a:buSzTx/>
              <a:buNone/>
              <a:tabLst/>
            </a:pPr>
            <a:endParaRPr kumimoji="0" lang="en-US" altLang="en-US" sz="16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endParaRPr kumimoji="0" lang="en-US" altLang="en-US" sz="1600" b="0" i="0" u="none" strike="noStrike" cap="none" normalizeH="0" baseline="0" dirty="0">
              <a:ln>
                <a:noFill/>
              </a:ln>
              <a:effectLst/>
            </a:endParaRPr>
          </a:p>
        </p:txBody>
      </p:sp>
      <p:pic>
        <p:nvPicPr>
          <p:cNvPr id="7" name="Picture 6">
            <a:extLst>
              <a:ext uri="{FF2B5EF4-FFF2-40B4-BE49-F238E27FC236}">
                <a16:creationId xmlns:a16="http://schemas.microsoft.com/office/drawing/2014/main" id="{C2AC7520-DA19-48FC-2F12-CD8546F9FFA8}"/>
              </a:ext>
            </a:extLst>
          </p:cNvPr>
          <p:cNvPicPr>
            <a:picLocks noChangeAspect="1"/>
          </p:cNvPicPr>
          <p:nvPr/>
        </p:nvPicPr>
        <p:blipFill>
          <a:blip r:embed="rId3"/>
          <a:srcRect t="26713" r="1" b="13775"/>
          <a:stretch>
            <a:fillRect/>
          </a:stretch>
        </p:blipFill>
        <p:spPr>
          <a:xfrm>
            <a:off x="6191250" y="1874838"/>
            <a:ext cx="4984750" cy="3840163"/>
          </a:xfrm>
          <a:prstGeom prst="rect">
            <a:avLst/>
          </a:prstGeom>
          <a:noFill/>
        </p:spPr>
      </p:pic>
    </p:spTree>
    <p:extLst>
      <p:ext uri="{BB962C8B-B14F-4D97-AF65-F5344CB8AC3E}">
        <p14:creationId xmlns:p14="http://schemas.microsoft.com/office/powerpoint/2010/main" val="6952765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BAEA9-C62A-4E25-932C-6FCC53984F62}"/>
              </a:ext>
            </a:extLst>
          </p:cNvPr>
          <p:cNvSpPr>
            <a:spLocks noGrp="1"/>
          </p:cNvSpPr>
          <p:nvPr>
            <p:ph type="title"/>
          </p:nvPr>
        </p:nvSpPr>
        <p:spPr/>
        <p:txBody>
          <a:bodyPr/>
          <a:lstStyle/>
          <a:p>
            <a:r>
              <a:rPr lang="en-US" b="1"/>
              <a:t>Drafting Tribal Public Health Laws and Policies </a:t>
            </a:r>
            <a:br>
              <a:rPr lang="en-US" b="1"/>
            </a:br>
            <a:endParaRPr lang="en-US"/>
          </a:p>
        </p:txBody>
      </p:sp>
      <p:sp>
        <p:nvSpPr>
          <p:cNvPr id="3" name="Date Placeholder 2">
            <a:extLst>
              <a:ext uri="{FF2B5EF4-FFF2-40B4-BE49-F238E27FC236}">
                <a16:creationId xmlns:a16="http://schemas.microsoft.com/office/drawing/2014/main" id="{E29B9369-3E3B-47A4-B244-1EEC13F5C15D}"/>
              </a:ext>
            </a:extLst>
          </p:cNvPr>
          <p:cNvSpPr>
            <a:spLocks noGrp="1"/>
          </p:cNvSpPr>
          <p:nvPr>
            <p:ph type="dt" sz="half" idx="10"/>
          </p:nvPr>
        </p:nvSpPr>
        <p:spPr/>
        <p:txBody>
          <a:bodyPr/>
          <a:lstStyle/>
          <a:p>
            <a:fld id="{91B1401F-9CB0-4286-B222-71B73912C475}" type="datetime1">
              <a:rPr lang="en-US" smtClean="0"/>
              <a:t>6/17/2026</a:t>
            </a:fld>
            <a:endParaRPr lang="en-US"/>
          </a:p>
        </p:txBody>
      </p:sp>
      <p:sp>
        <p:nvSpPr>
          <p:cNvPr id="4" name="Content Placeholder 3">
            <a:extLst>
              <a:ext uri="{FF2B5EF4-FFF2-40B4-BE49-F238E27FC236}">
                <a16:creationId xmlns:a16="http://schemas.microsoft.com/office/drawing/2014/main" id="{DF14FF07-A67C-4AF8-92EA-9194E4EE8F79}"/>
              </a:ext>
            </a:extLst>
          </p:cNvPr>
          <p:cNvSpPr>
            <a:spLocks noGrp="1"/>
          </p:cNvSpPr>
          <p:nvPr>
            <p:ph idx="1"/>
          </p:nvPr>
        </p:nvSpPr>
        <p:spPr>
          <a:xfrm>
            <a:off x="914400" y="2971800"/>
            <a:ext cx="4094967" cy="2796382"/>
          </a:xfrm>
        </p:spPr>
        <p:txBody>
          <a:bodyPr>
            <a:normAutofit/>
          </a:bodyPr>
          <a:lstStyle/>
          <a:p>
            <a:pPr marL="0" indent="0">
              <a:buNone/>
            </a:pPr>
            <a:r>
              <a:rPr lang="en-US" sz="1800">
                <a:hlinkClick r:id="rId3"/>
              </a:rPr>
              <a:t>https://www.publichealthlawcenter.org/sites/default/files/resources/Drafting-Tribal-Public-Health-Laws-2020.pdf</a:t>
            </a:r>
            <a:endParaRPr lang="en-US" sz="1800"/>
          </a:p>
        </p:txBody>
      </p:sp>
      <p:pic>
        <p:nvPicPr>
          <p:cNvPr id="6" name="Picture 5">
            <a:extLst>
              <a:ext uri="{FF2B5EF4-FFF2-40B4-BE49-F238E27FC236}">
                <a16:creationId xmlns:a16="http://schemas.microsoft.com/office/drawing/2014/main" id="{2E5CD1FE-B96A-4146-ABD6-CF4AAF07E8CE}"/>
              </a:ext>
            </a:extLst>
          </p:cNvPr>
          <p:cNvPicPr>
            <a:picLocks noChangeAspect="1"/>
          </p:cNvPicPr>
          <p:nvPr/>
        </p:nvPicPr>
        <p:blipFill>
          <a:blip r:embed="rId4"/>
          <a:stretch>
            <a:fillRect/>
          </a:stretch>
        </p:blipFill>
        <p:spPr>
          <a:xfrm>
            <a:off x="5257800" y="1111512"/>
            <a:ext cx="4237346" cy="5427143"/>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9A27844A-B82E-4A08-B0E1-1F793B89801F}"/>
              </a:ext>
            </a:extLst>
          </p:cNvPr>
          <p:cNvSpPr>
            <a:spLocks noGrp="1"/>
          </p:cNvSpPr>
          <p:nvPr>
            <p:ph type="sldNum" sz="quarter" idx="12"/>
          </p:nvPr>
        </p:nvSpPr>
        <p:spPr/>
        <p:txBody>
          <a:bodyPr/>
          <a:lstStyle/>
          <a:p>
            <a:fld id="{CEDDB429-4261-0141-A2C8-3BB61DEB4101}" type="slidenum">
              <a:rPr lang="en-US" smtClean="0"/>
              <a:t>24</a:t>
            </a:fld>
            <a:endParaRPr lang="en-US"/>
          </a:p>
        </p:txBody>
      </p:sp>
    </p:spTree>
    <p:extLst>
      <p:ext uri="{BB962C8B-B14F-4D97-AF65-F5344CB8AC3E}">
        <p14:creationId xmlns:p14="http://schemas.microsoft.com/office/powerpoint/2010/main" val="1124385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304800"/>
            <a:ext cx="7787640" cy="1371600"/>
          </a:xfrm>
        </p:spPr>
        <p:txBody>
          <a:bodyPr/>
          <a:lstStyle/>
          <a:p>
            <a:r>
              <a:rPr lang="en-US"/>
              <a:t>Legal technical assistance</a:t>
            </a:r>
          </a:p>
        </p:txBody>
      </p:sp>
      <p:sp>
        <p:nvSpPr>
          <p:cNvPr id="4" name="Date Placeholder 3"/>
          <p:cNvSpPr>
            <a:spLocks noGrp="1"/>
          </p:cNvSpPr>
          <p:nvPr>
            <p:ph type="dt" sz="half" idx="10"/>
          </p:nvPr>
        </p:nvSpPr>
        <p:spPr/>
        <p:txBody>
          <a:bodyPr/>
          <a:lstStyle/>
          <a:p>
            <a:fld id="{22E224C2-3992-4223-9AD0-C8C7ACFC1FBB}" type="datetime1">
              <a:rPr lang="en-US" smtClean="0"/>
              <a:t>6/17/2026</a:t>
            </a:fld>
            <a:endParaRPr lang="en-US"/>
          </a:p>
        </p:txBody>
      </p:sp>
      <p:graphicFrame>
        <p:nvGraphicFramePr>
          <p:cNvPr id="8" name="Content Placeholder 3"/>
          <p:cNvGraphicFramePr>
            <a:graphicFrameLocks/>
          </p:cNvGraphicFramePr>
          <p:nvPr/>
        </p:nvGraphicFramePr>
        <p:xfrm>
          <a:off x="2270760" y="1447800"/>
          <a:ext cx="7635240"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D2585CB9-3D14-408E-A377-10EAA342A784}"/>
              </a:ext>
            </a:extLst>
          </p:cNvPr>
          <p:cNvSpPr>
            <a:spLocks noGrp="1"/>
          </p:cNvSpPr>
          <p:nvPr>
            <p:ph type="sldNum" sz="quarter" idx="12"/>
          </p:nvPr>
        </p:nvSpPr>
        <p:spPr/>
        <p:txBody>
          <a:bodyPr/>
          <a:lstStyle/>
          <a:p>
            <a:fld id="{CEDDB429-4261-0141-A2C8-3BB61DEB4101}" type="slidenum">
              <a:rPr lang="en-US" smtClean="0"/>
              <a:t>25</a:t>
            </a:fld>
            <a:endParaRPr lang="en-US"/>
          </a:p>
        </p:txBody>
      </p:sp>
    </p:spTree>
    <p:extLst>
      <p:ext uri="{BB962C8B-B14F-4D97-AF65-F5344CB8AC3E}">
        <p14:creationId xmlns:p14="http://schemas.microsoft.com/office/powerpoint/2010/main" val="4033555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CONTACT US!</a:t>
            </a:r>
          </a:p>
        </p:txBody>
      </p:sp>
      <p:sp>
        <p:nvSpPr>
          <p:cNvPr id="6" name="Slide Number Placeholder 5"/>
          <p:cNvSpPr>
            <a:spLocks noGrp="1"/>
          </p:cNvSpPr>
          <p:nvPr>
            <p:ph type="sldNum" sz="quarter" idx="12"/>
          </p:nvPr>
        </p:nvSpPr>
        <p:spPr/>
        <p:txBody>
          <a:bodyPr/>
          <a:lstStyle/>
          <a:p>
            <a:fld id="{CEDDB429-4261-0141-A2C8-3BB61DEB4101}" type="slidenum">
              <a:rPr lang="en-US" smtClean="0"/>
              <a:t>26</a:t>
            </a:fld>
            <a:endParaRPr lang="en-US"/>
          </a:p>
        </p:txBody>
      </p:sp>
      <p:sp>
        <p:nvSpPr>
          <p:cNvPr id="7" name="Content Placeholder 2"/>
          <p:cNvSpPr>
            <a:spLocks noGrp="1"/>
          </p:cNvSpPr>
          <p:nvPr>
            <p:ph idx="1"/>
          </p:nvPr>
        </p:nvSpPr>
        <p:spPr>
          <a:xfrm>
            <a:off x="3211033" y="2541620"/>
            <a:ext cx="6705600" cy="3733800"/>
          </a:xfrm>
        </p:spPr>
        <p:txBody>
          <a:bodyPr/>
          <a:lstStyle/>
          <a:p>
            <a:pPr marL="0" indent="0">
              <a:lnSpc>
                <a:spcPct val="140000"/>
              </a:lnSpc>
              <a:buNone/>
            </a:pPr>
            <a:r>
              <a:rPr lang="en-US" sz="2400" dirty="0">
                <a:hlinkClick r:id="" action="ppaction://noaction"/>
              </a:rPr>
              <a:t>Colin.Welker@mitchellhamline.edu</a:t>
            </a:r>
            <a:endParaRPr lang="en-US" sz="2400" dirty="0"/>
          </a:p>
          <a:p>
            <a:pPr marL="0" indent="0">
              <a:lnSpc>
                <a:spcPct val="140000"/>
              </a:lnSpc>
              <a:buNone/>
            </a:pPr>
            <a:r>
              <a:rPr lang="en-US" sz="2400" dirty="0">
                <a:hlinkClick r:id="rId3"/>
              </a:rPr>
              <a:t>www.publichealthlawcenter.org</a:t>
            </a:r>
            <a:endParaRPr lang="en-US" sz="2400" dirty="0"/>
          </a:p>
          <a:p>
            <a:pPr marL="0" indent="0">
              <a:lnSpc>
                <a:spcPct val="140000"/>
              </a:lnSpc>
              <a:buNone/>
            </a:pPr>
            <a:r>
              <a:rPr lang="en-US" sz="2400" dirty="0">
                <a:hlinkClick r:id="rId4"/>
              </a:rPr>
              <a:t>facebook.com/</a:t>
            </a:r>
            <a:r>
              <a:rPr lang="en-US" sz="2400" dirty="0" err="1">
                <a:hlinkClick r:id="rId4"/>
              </a:rPr>
              <a:t>publichealthlawcenter</a:t>
            </a:r>
            <a:endParaRPr lang="en-US" sz="2400" dirty="0"/>
          </a:p>
          <a:p>
            <a:pPr marL="0" indent="0">
              <a:lnSpc>
                <a:spcPct val="140000"/>
              </a:lnSpc>
              <a:buNone/>
            </a:pPr>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557649" y="3840504"/>
            <a:ext cx="508000" cy="508000"/>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561151" y="3243864"/>
            <a:ext cx="508000" cy="508000"/>
          </a:xfrm>
          <a:prstGeom prst="rect">
            <a:avLst/>
          </a:prstGeom>
        </p:spPr>
      </p:pic>
      <p:pic>
        <p:nvPicPr>
          <p:cNvPr id="11" name="Picture 10">
            <a:extLs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557649" y="2647224"/>
            <a:ext cx="508000" cy="508000"/>
          </a:xfrm>
          <a:prstGeom prst="rect">
            <a:avLst/>
          </a:prstGeom>
        </p:spPr>
      </p:pic>
      <p:sp>
        <p:nvSpPr>
          <p:cNvPr id="4" name="Date Placeholder 3"/>
          <p:cNvSpPr>
            <a:spLocks noGrp="1"/>
          </p:cNvSpPr>
          <p:nvPr>
            <p:ph type="dt" sz="half" idx="10"/>
          </p:nvPr>
        </p:nvSpPr>
        <p:spPr/>
        <p:txBody>
          <a:bodyPr/>
          <a:lstStyle/>
          <a:p>
            <a:fld id="{A11835F9-1BB0-429E-A5AD-52A18E666F03}" type="datetime1">
              <a:rPr lang="en-US" smtClean="0"/>
              <a:t>6/17/2026</a:t>
            </a:fld>
            <a:endParaRPr lang="en-US"/>
          </a:p>
        </p:txBody>
      </p:sp>
    </p:spTree>
    <p:extLst>
      <p:ext uri="{BB962C8B-B14F-4D97-AF65-F5344CB8AC3E}">
        <p14:creationId xmlns:p14="http://schemas.microsoft.com/office/powerpoint/2010/main" val="995667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4654B-FEAD-4EE1-9841-5C61204366E9}"/>
              </a:ext>
            </a:extLst>
          </p:cNvPr>
          <p:cNvSpPr>
            <a:spLocks noGrp="1"/>
          </p:cNvSpPr>
          <p:nvPr>
            <p:ph type="title"/>
          </p:nvPr>
        </p:nvSpPr>
        <p:spPr/>
        <p:txBody>
          <a:bodyPr/>
          <a:lstStyle/>
          <a:p>
            <a:r>
              <a:rPr lang="en-US"/>
              <a:t>Respecting traditional tobacco</a:t>
            </a:r>
          </a:p>
        </p:txBody>
      </p:sp>
      <p:sp>
        <p:nvSpPr>
          <p:cNvPr id="3" name="Date Placeholder 2">
            <a:extLst>
              <a:ext uri="{FF2B5EF4-FFF2-40B4-BE49-F238E27FC236}">
                <a16:creationId xmlns:a16="http://schemas.microsoft.com/office/drawing/2014/main" id="{1DE44BBF-430C-4B6E-8DCC-F1C0AF349212}"/>
              </a:ext>
            </a:extLst>
          </p:cNvPr>
          <p:cNvSpPr>
            <a:spLocks noGrp="1"/>
          </p:cNvSpPr>
          <p:nvPr>
            <p:ph type="dt" sz="half" idx="10"/>
          </p:nvPr>
        </p:nvSpPr>
        <p:spPr/>
        <p:txBody>
          <a:bodyPr/>
          <a:lstStyle/>
          <a:p>
            <a:fld id="{B35F1B44-8F2F-408D-A2FE-B49B63878081}" type="datetime1">
              <a:rPr lang="en-US" smtClean="0"/>
              <a:t>6/17/2026</a:t>
            </a:fld>
            <a:endParaRPr lang="en-US"/>
          </a:p>
        </p:txBody>
      </p:sp>
      <p:sp>
        <p:nvSpPr>
          <p:cNvPr id="5" name="Content Placeholder 4">
            <a:extLst>
              <a:ext uri="{FF2B5EF4-FFF2-40B4-BE49-F238E27FC236}">
                <a16:creationId xmlns:a16="http://schemas.microsoft.com/office/drawing/2014/main" id="{1A424547-3C60-44B6-8602-CD0FB5A7616D}"/>
              </a:ext>
            </a:extLst>
          </p:cNvPr>
          <p:cNvSpPr>
            <a:spLocks noGrp="1"/>
          </p:cNvSpPr>
          <p:nvPr>
            <p:ph idx="1"/>
          </p:nvPr>
        </p:nvSpPr>
        <p:spPr>
          <a:xfrm>
            <a:off x="451105" y="5324538"/>
            <a:ext cx="4495800" cy="823072"/>
          </a:xfrm>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Calibri"/>
                <a:ea typeface="+mn-ea"/>
                <a:cs typeface="+mn-cs"/>
                <a:hlinkClick r:id="rId3"/>
              </a:rPr>
              <a:t>http://www.glitc.org/forms/Tabacco/tabacco-booklet-web-.pdf</a:t>
            </a:r>
            <a:r>
              <a:rPr kumimoji="0" lang="en-US" sz="1200" b="0" i="1" u="none" strike="noStrike" kern="1200" cap="none" spc="0" normalizeH="0" baseline="0" noProof="0">
                <a:ln>
                  <a:noFill/>
                </a:ln>
                <a:solidFill>
                  <a:prstClr val="black"/>
                </a:solidFill>
                <a:effectLst/>
                <a:uLnTx/>
                <a:uFillTx/>
                <a:latin typeface="Calibri"/>
                <a:ea typeface="+mn-ea"/>
                <a:cs typeface="+mn-cs"/>
              </a:rPr>
              <a:t> </a:t>
            </a:r>
          </a:p>
        </p:txBody>
      </p:sp>
      <p:pic>
        <p:nvPicPr>
          <p:cNvPr id="6" name="Content Placeholder 3">
            <a:extLst>
              <a:ext uri="{FF2B5EF4-FFF2-40B4-BE49-F238E27FC236}">
                <a16:creationId xmlns:a16="http://schemas.microsoft.com/office/drawing/2014/main" id="{95B4B9A4-7E25-46D8-9CFB-886C2ECAE1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5680" y="1287121"/>
            <a:ext cx="3048000" cy="3933991"/>
          </a:xfrm>
          <a:prstGeom prst="rect">
            <a:avLst/>
          </a:prstGeom>
        </p:spPr>
      </p:pic>
      <p:pic>
        <p:nvPicPr>
          <p:cNvPr id="7" name="Picture 6">
            <a:extLst>
              <a:ext uri="{FF2B5EF4-FFF2-40B4-BE49-F238E27FC236}">
                <a16:creationId xmlns:a16="http://schemas.microsoft.com/office/drawing/2014/main" id="{97084CFB-0272-4B81-A853-E9B3AD00504D}"/>
              </a:ext>
            </a:extLst>
          </p:cNvPr>
          <p:cNvPicPr>
            <a:picLocks noChangeAspect="1"/>
          </p:cNvPicPr>
          <p:nvPr/>
        </p:nvPicPr>
        <p:blipFill>
          <a:blip r:embed="rId5"/>
          <a:stretch>
            <a:fillRect/>
          </a:stretch>
        </p:blipFill>
        <p:spPr>
          <a:xfrm>
            <a:off x="5562600" y="1347789"/>
            <a:ext cx="4967505" cy="3529012"/>
          </a:xfrm>
          <a:prstGeom prst="rect">
            <a:avLst/>
          </a:prstGeom>
        </p:spPr>
      </p:pic>
      <p:sp>
        <p:nvSpPr>
          <p:cNvPr id="8" name="Content Placeholder 4">
            <a:extLst>
              <a:ext uri="{FF2B5EF4-FFF2-40B4-BE49-F238E27FC236}">
                <a16:creationId xmlns:a16="http://schemas.microsoft.com/office/drawing/2014/main" id="{BBC40B47-0C09-40AC-BA6B-74A9C5EFF7D3}"/>
              </a:ext>
            </a:extLst>
          </p:cNvPr>
          <p:cNvSpPr txBox="1">
            <a:spLocks/>
          </p:cNvSpPr>
          <p:nvPr/>
        </p:nvSpPr>
        <p:spPr>
          <a:xfrm>
            <a:off x="6142736" y="5221112"/>
            <a:ext cx="4495800" cy="823072"/>
          </a:xfrm>
          <a:prstGeom prst="rect">
            <a:avLst/>
          </a:prstGeom>
        </p:spPr>
        <p:txBody>
          <a:bodyPr vert="horz" lIns="91440" tIns="45720" rIns="91440" bIns="45720" rtlCol="0">
            <a:normAutofit/>
          </a:bodyPr>
          <a:lstStyle>
            <a:lvl1pPr marL="342900" indent="-342900" algn="l" defTabSz="457200" rtl="0" eaLnBrk="1" latinLnBrk="0" hangingPunct="1">
              <a:lnSpc>
                <a:spcPts val="2800"/>
              </a:lnSpc>
              <a:spcBef>
                <a:spcPct val="20000"/>
              </a:spcBef>
              <a:buFont typeface="Arial"/>
              <a:buChar char="•"/>
              <a:defRPr sz="2000" b="0" i="0" kern="1200">
                <a:solidFill>
                  <a:srgbClr val="95021E"/>
                </a:solidFill>
                <a:latin typeface="Arial" charset="0"/>
                <a:ea typeface="Arial" charset="0"/>
                <a:cs typeface="Arial" charset="0"/>
              </a:defRPr>
            </a:lvl1pPr>
            <a:lvl2pPr marL="742950" indent="-285750" algn="l" defTabSz="457200" rtl="0" eaLnBrk="1" latinLnBrk="0" hangingPunct="1">
              <a:lnSpc>
                <a:spcPts val="2800"/>
              </a:lnSpc>
              <a:spcBef>
                <a:spcPct val="20000"/>
              </a:spcBef>
              <a:buFont typeface="Arial"/>
              <a:buChar char="–"/>
              <a:defRPr sz="1800" b="0" i="0" kern="1200">
                <a:solidFill>
                  <a:srgbClr val="95021E"/>
                </a:solidFill>
                <a:latin typeface="Arial" charset="0"/>
                <a:ea typeface="Arial" charset="0"/>
                <a:cs typeface="Arial" charset="0"/>
              </a:defRPr>
            </a:lvl2pPr>
            <a:lvl3pPr marL="1143000" indent="-228600" algn="l" defTabSz="457200" rtl="0" eaLnBrk="1" latinLnBrk="0" hangingPunct="1">
              <a:lnSpc>
                <a:spcPts val="2800"/>
              </a:lnSpc>
              <a:spcBef>
                <a:spcPct val="20000"/>
              </a:spcBef>
              <a:buFont typeface="Arial"/>
              <a:buChar char="•"/>
              <a:defRPr sz="1600" b="0" i="0" kern="1200">
                <a:solidFill>
                  <a:srgbClr val="95021E"/>
                </a:solidFill>
                <a:latin typeface="Arial" charset="0"/>
                <a:ea typeface="Arial" charset="0"/>
                <a:cs typeface="Arial" charset="0"/>
              </a:defRPr>
            </a:lvl3pPr>
            <a:lvl4pPr marL="1600200" indent="-228600" algn="l" defTabSz="457200" rtl="0" eaLnBrk="1" latinLnBrk="0" hangingPunct="1">
              <a:lnSpc>
                <a:spcPts val="2800"/>
              </a:lnSpc>
              <a:spcBef>
                <a:spcPct val="20000"/>
              </a:spcBef>
              <a:buFont typeface="Arial"/>
              <a:buChar char="–"/>
              <a:defRPr sz="1400" b="0" i="0" kern="1200">
                <a:solidFill>
                  <a:srgbClr val="95021E"/>
                </a:solidFill>
                <a:latin typeface="Arial" charset="0"/>
                <a:ea typeface="Arial" charset="0"/>
                <a:cs typeface="Arial" charset="0"/>
              </a:defRPr>
            </a:lvl4pPr>
            <a:lvl5pPr marL="2057400" indent="-228600" algn="l" defTabSz="457200" rtl="0" eaLnBrk="1" latinLnBrk="0" hangingPunct="1">
              <a:lnSpc>
                <a:spcPts val="2800"/>
              </a:lnSpc>
              <a:spcBef>
                <a:spcPct val="20000"/>
              </a:spcBef>
              <a:buFont typeface="Arial"/>
              <a:buChar char="»"/>
              <a:defRPr sz="1400" b="0" i="0" kern="1200">
                <a:solidFill>
                  <a:srgbClr val="95021E"/>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00000"/>
              </a:lnSpc>
              <a:spcBef>
                <a:spcPts val="0"/>
              </a:spcBef>
              <a:buFontTx/>
              <a:buNone/>
              <a:defRPr/>
            </a:pPr>
            <a:r>
              <a:rPr lang="en-US" sz="1200" i="1">
                <a:solidFill>
                  <a:prstClr val="black"/>
                </a:solidFill>
                <a:latin typeface="Calibri"/>
                <a:ea typeface="+mn-ea"/>
                <a:cs typeface="+mn-cs"/>
                <a:hlinkClick r:id="rId6"/>
              </a:rPr>
              <a:t>http://keepitsacred.itcmi.org/wp-content/uploads/sites/5/2017/09/CommercialTobaccoFreePolicyGuide_MSA_V1.pdf</a:t>
            </a:r>
            <a:r>
              <a:rPr lang="en-US" sz="1200" i="1">
                <a:solidFill>
                  <a:prstClr val="black"/>
                </a:solidFill>
                <a:latin typeface="Calibri"/>
                <a:ea typeface="+mn-ea"/>
                <a:cs typeface="+mn-cs"/>
              </a:rPr>
              <a:t> </a:t>
            </a:r>
          </a:p>
        </p:txBody>
      </p:sp>
      <p:sp>
        <p:nvSpPr>
          <p:cNvPr id="4" name="Slide Number Placeholder 3">
            <a:extLst>
              <a:ext uri="{FF2B5EF4-FFF2-40B4-BE49-F238E27FC236}">
                <a16:creationId xmlns:a16="http://schemas.microsoft.com/office/drawing/2014/main" id="{A04B134E-7A55-4B37-8641-FE4ECF6B17F1}"/>
              </a:ext>
            </a:extLst>
          </p:cNvPr>
          <p:cNvSpPr>
            <a:spLocks noGrp="1"/>
          </p:cNvSpPr>
          <p:nvPr>
            <p:ph type="sldNum" sz="quarter" idx="12"/>
          </p:nvPr>
        </p:nvSpPr>
        <p:spPr/>
        <p:txBody>
          <a:bodyPr/>
          <a:lstStyle/>
          <a:p>
            <a:fld id="{CEDDB429-4261-0141-A2C8-3BB61DEB4101}" type="slidenum">
              <a:rPr lang="en-US" smtClean="0"/>
              <a:t>3</a:t>
            </a:fld>
            <a:endParaRPr lang="en-US"/>
          </a:p>
        </p:txBody>
      </p:sp>
    </p:spTree>
    <p:extLst>
      <p:ext uri="{BB962C8B-B14F-4D97-AF65-F5344CB8AC3E}">
        <p14:creationId xmlns:p14="http://schemas.microsoft.com/office/powerpoint/2010/main" val="1805624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46F96E-853D-CC42-5BB2-77ABBF852103}"/>
              </a:ext>
            </a:extLst>
          </p:cNvPr>
          <p:cNvSpPr>
            <a:spLocks noGrp="1"/>
          </p:cNvSpPr>
          <p:nvPr>
            <p:ph type="sldNum" sz="quarter" idx="12"/>
          </p:nvPr>
        </p:nvSpPr>
        <p:spPr/>
        <p:txBody>
          <a:bodyPr/>
          <a:lstStyle/>
          <a:p>
            <a:fld id="{CEDDB429-4261-0141-A2C8-3BB61DEB4101}" type="slidenum">
              <a:rPr lang="en-US" smtClean="0"/>
              <a:pPr/>
              <a:t>4</a:t>
            </a:fld>
            <a:endParaRPr lang="en-US"/>
          </a:p>
        </p:txBody>
      </p:sp>
      <p:sp>
        <p:nvSpPr>
          <p:cNvPr id="3" name="Date Placeholder 2">
            <a:extLst>
              <a:ext uri="{FF2B5EF4-FFF2-40B4-BE49-F238E27FC236}">
                <a16:creationId xmlns:a16="http://schemas.microsoft.com/office/drawing/2014/main" id="{13ECBAF0-C2E0-0742-9626-18BAC7A73F7D}"/>
              </a:ext>
            </a:extLst>
          </p:cNvPr>
          <p:cNvSpPr>
            <a:spLocks noGrp="1"/>
          </p:cNvSpPr>
          <p:nvPr>
            <p:ph type="dt" sz="half" idx="10"/>
          </p:nvPr>
        </p:nvSpPr>
        <p:spPr/>
        <p:txBody>
          <a:bodyPr/>
          <a:lstStyle/>
          <a:p>
            <a:fld id="{13344CE6-9BC0-4339-A83F-53EAB685666A}" type="datetime1">
              <a:rPr lang="en-US" smtClean="0"/>
              <a:t>6/17/2026</a:t>
            </a:fld>
            <a:endParaRPr lang="en-US"/>
          </a:p>
        </p:txBody>
      </p:sp>
      <p:sp>
        <p:nvSpPr>
          <p:cNvPr id="4" name="TextBox 3">
            <a:extLst>
              <a:ext uri="{FF2B5EF4-FFF2-40B4-BE49-F238E27FC236}">
                <a16:creationId xmlns:a16="http://schemas.microsoft.com/office/drawing/2014/main" id="{8CF28815-E3CF-C56E-28C5-C8EB3FE95400}"/>
              </a:ext>
            </a:extLst>
          </p:cNvPr>
          <p:cNvSpPr txBox="1"/>
          <p:nvPr/>
        </p:nvSpPr>
        <p:spPr>
          <a:xfrm>
            <a:off x="1603130" y="2022230"/>
            <a:ext cx="8985739" cy="2246769"/>
          </a:xfrm>
          <a:prstGeom prst="rect">
            <a:avLst/>
          </a:prstGeom>
          <a:noFill/>
        </p:spPr>
        <p:txBody>
          <a:bodyPr wrap="square">
            <a:spAutoFit/>
          </a:bodyPr>
          <a:lstStyle/>
          <a:p>
            <a:r>
              <a:rPr lang="en-US" sz="2800" dirty="0">
                <a:solidFill>
                  <a:schemeClr val="bg1"/>
                </a:solidFill>
                <a:latin typeface="Arial Black" panose="020B0A04020102020204" pitchFamily="34" charset="0"/>
              </a:rPr>
              <a:t>Agenda:</a:t>
            </a:r>
          </a:p>
          <a:p>
            <a:endParaRPr lang="en-US" sz="2800" dirty="0">
              <a:solidFill>
                <a:schemeClr val="bg1"/>
              </a:solidFill>
              <a:latin typeface="Arial Black" panose="020B0A04020102020204" pitchFamily="34" charset="0"/>
            </a:endParaRPr>
          </a:p>
          <a:p>
            <a:pPr marL="514350" indent="-514350">
              <a:buAutoNum type="arabicPeriod"/>
            </a:pPr>
            <a:r>
              <a:rPr lang="en-US" sz="2800" dirty="0">
                <a:solidFill>
                  <a:schemeClr val="bg1"/>
                </a:solidFill>
                <a:latin typeface="Arial Black" panose="020B0A04020102020204" pitchFamily="34" charset="0"/>
              </a:rPr>
              <a:t>La Jolla Story</a:t>
            </a:r>
          </a:p>
          <a:p>
            <a:pPr marL="514350" indent="-514350">
              <a:buAutoNum type="arabicPeriod"/>
            </a:pPr>
            <a:r>
              <a:rPr lang="en-US" sz="2800" dirty="0">
                <a:solidFill>
                  <a:schemeClr val="bg1"/>
                </a:solidFill>
                <a:latin typeface="Arial Black" panose="020B0A04020102020204" pitchFamily="34" charset="0"/>
              </a:rPr>
              <a:t>Policy Basics</a:t>
            </a:r>
          </a:p>
          <a:p>
            <a:pPr marL="514350" indent="-514350">
              <a:buAutoNum type="arabicPeriod"/>
            </a:pPr>
            <a:r>
              <a:rPr lang="en-US" sz="2800" dirty="0">
                <a:solidFill>
                  <a:schemeClr val="bg1"/>
                </a:solidFill>
                <a:latin typeface="Arial Black" panose="020B0A04020102020204" pitchFamily="34" charset="0"/>
              </a:rPr>
              <a:t>Community Engagement Activity </a:t>
            </a:r>
            <a:endParaRPr lang="en-US" sz="2800" dirty="0">
              <a:latin typeface="Arial Black" panose="020B0A04020102020204" pitchFamily="34" charset="0"/>
            </a:endParaRPr>
          </a:p>
        </p:txBody>
      </p:sp>
    </p:spTree>
    <p:extLst>
      <p:ext uri="{BB962C8B-B14F-4D97-AF65-F5344CB8AC3E}">
        <p14:creationId xmlns:p14="http://schemas.microsoft.com/office/powerpoint/2010/main" val="4281646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2A795-7DAD-6880-D132-0B0EDA4A6DF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6C8526-D5A6-BF96-A634-662F0AA23FF8}"/>
              </a:ext>
            </a:extLst>
          </p:cNvPr>
          <p:cNvSpPr>
            <a:spLocks noGrp="1"/>
          </p:cNvSpPr>
          <p:nvPr>
            <p:ph type="sldNum" sz="quarter" idx="12"/>
          </p:nvPr>
        </p:nvSpPr>
        <p:spPr/>
        <p:txBody>
          <a:bodyPr/>
          <a:lstStyle/>
          <a:p>
            <a:fld id="{CEDDB429-4261-0141-A2C8-3BB61DEB4101}" type="slidenum">
              <a:rPr lang="en-US" smtClean="0"/>
              <a:pPr/>
              <a:t>5</a:t>
            </a:fld>
            <a:endParaRPr lang="en-US"/>
          </a:p>
        </p:txBody>
      </p:sp>
      <p:sp>
        <p:nvSpPr>
          <p:cNvPr id="3" name="Date Placeholder 2">
            <a:extLst>
              <a:ext uri="{FF2B5EF4-FFF2-40B4-BE49-F238E27FC236}">
                <a16:creationId xmlns:a16="http://schemas.microsoft.com/office/drawing/2014/main" id="{B8B7700C-18DC-C599-E844-674582EBB3D8}"/>
              </a:ext>
            </a:extLst>
          </p:cNvPr>
          <p:cNvSpPr>
            <a:spLocks noGrp="1"/>
          </p:cNvSpPr>
          <p:nvPr>
            <p:ph type="dt" sz="half" idx="10"/>
          </p:nvPr>
        </p:nvSpPr>
        <p:spPr/>
        <p:txBody>
          <a:bodyPr/>
          <a:lstStyle/>
          <a:p>
            <a:fld id="{86E0BBAF-FD28-45FA-A165-A43DA4FCA215}" type="datetime1">
              <a:rPr lang="en-US" smtClean="0"/>
              <a:t>6/17/2026</a:t>
            </a:fld>
            <a:endParaRPr lang="en-US"/>
          </a:p>
        </p:txBody>
      </p:sp>
      <p:sp>
        <p:nvSpPr>
          <p:cNvPr id="4" name="TextBox 3">
            <a:extLst>
              <a:ext uri="{FF2B5EF4-FFF2-40B4-BE49-F238E27FC236}">
                <a16:creationId xmlns:a16="http://schemas.microsoft.com/office/drawing/2014/main" id="{53788EB8-B927-2B5B-8001-0AB3B34A9CD5}"/>
              </a:ext>
            </a:extLst>
          </p:cNvPr>
          <p:cNvSpPr txBox="1"/>
          <p:nvPr/>
        </p:nvSpPr>
        <p:spPr>
          <a:xfrm>
            <a:off x="1603130" y="3167390"/>
            <a:ext cx="8985739" cy="523220"/>
          </a:xfrm>
          <a:prstGeom prst="rect">
            <a:avLst/>
          </a:prstGeom>
          <a:noFill/>
        </p:spPr>
        <p:txBody>
          <a:bodyPr wrap="square">
            <a:spAutoFit/>
          </a:bodyPr>
          <a:lstStyle/>
          <a:p>
            <a:pPr algn="ctr"/>
            <a:r>
              <a:rPr lang="en-US" sz="2800" dirty="0">
                <a:solidFill>
                  <a:schemeClr val="bg1"/>
                </a:solidFill>
                <a:latin typeface="Arial Black" panose="020B0A04020102020204" pitchFamily="34" charset="0"/>
              </a:rPr>
              <a:t>La Jolla Success Story</a:t>
            </a:r>
            <a:endParaRPr lang="en-US" sz="2800" dirty="0">
              <a:latin typeface="Arial Black" panose="020B0A04020102020204" pitchFamily="34" charset="0"/>
            </a:endParaRPr>
          </a:p>
        </p:txBody>
      </p:sp>
    </p:spTree>
    <p:extLst>
      <p:ext uri="{BB962C8B-B14F-4D97-AF65-F5344CB8AC3E}">
        <p14:creationId xmlns:p14="http://schemas.microsoft.com/office/powerpoint/2010/main" val="758346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CC553-833D-DAFE-37EE-AC984B2FEC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2BBAE2-20B4-41DA-FAD0-1D7387D5404D}"/>
              </a:ext>
            </a:extLst>
          </p:cNvPr>
          <p:cNvSpPr>
            <a:spLocks noGrp="1"/>
          </p:cNvSpPr>
          <p:nvPr>
            <p:ph type="title"/>
          </p:nvPr>
        </p:nvSpPr>
        <p:spPr>
          <a:xfrm>
            <a:off x="723900" y="462601"/>
            <a:ext cx="8686800" cy="1143000"/>
          </a:xfrm>
        </p:spPr>
        <p:txBody>
          <a:bodyPr/>
          <a:lstStyle/>
          <a:p>
            <a:r>
              <a:rPr lang="en-US" dirty="0"/>
              <a:t>La Jolla Band of Luiseño Indians </a:t>
            </a:r>
            <a:endParaRPr lang="en-US" cap="none" dirty="0">
              <a:latin typeface="+mj-lt"/>
            </a:endParaRPr>
          </a:p>
        </p:txBody>
      </p:sp>
      <p:sp>
        <p:nvSpPr>
          <p:cNvPr id="3" name="Content Placeholder 2">
            <a:extLst>
              <a:ext uri="{FF2B5EF4-FFF2-40B4-BE49-F238E27FC236}">
                <a16:creationId xmlns:a16="http://schemas.microsoft.com/office/drawing/2014/main" id="{4DE8633D-1207-F5E4-37B0-00967B3AAB31}"/>
              </a:ext>
            </a:extLst>
          </p:cNvPr>
          <p:cNvSpPr>
            <a:spLocks noGrp="1"/>
          </p:cNvSpPr>
          <p:nvPr>
            <p:ph sz="quarter" idx="1"/>
          </p:nvPr>
        </p:nvSpPr>
        <p:spPr>
          <a:xfrm>
            <a:off x="990600" y="1596890"/>
            <a:ext cx="8153400" cy="4495800"/>
          </a:xfrm>
        </p:spPr>
        <p:txBody>
          <a:bodyPr>
            <a:normAutofit/>
          </a:bodyPr>
          <a:lstStyle/>
          <a:p>
            <a:pPr marL="0" indent="0">
              <a:lnSpc>
                <a:spcPct val="100000"/>
              </a:lnSpc>
              <a:buNone/>
            </a:pPr>
            <a:endParaRPr lang="en-US" b="1" dirty="0"/>
          </a:p>
        </p:txBody>
      </p:sp>
      <p:sp>
        <p:nvSpPr>
          <p:cNvPr id="6" name="Date Placeholder 5">
            <a:extLst>
              <a:ext uri="{FF2B5EF4-FFF2-40B4-BE49-F238E27FC236}">
                <a16:creationId xmlns:a16="http://schemas.microsoft.com/office/drawing/2014/main" id="{FC5FAB56-A01B-AA58-F83A-5E874930A1AA}"/>
              </a:ext>
            </a:extLst>
          </p:cNvPr>
          <p:cNvSpPr>
            <a:spLocks noGrp="1"/>
          </p:cNvSpPr>
          <p:nvPr>
            <p:ph type="dt" sz="half" idx="10"/>
          </p:nvPr>
        </p:nvSpPr>
        <p:spPr/>
        <p:txBody>
          <a:bodyPr/>
          <a:lstStyle/>
          <a:p>
            <a:fld id="{EA727D0E-F1FF-4A5E-BEF6-AF743EB513C1}" type="datetime1">
              <a:rPr lang="en-US" smtClean="0"/>
              <a:t>6/17/2026</a:t>
            </a:fld>
            <a:endParaRPr lang="en-US"/>
          </a:p>
        </p:txBody>
      </p:sp>
      <p:sp>
        <p:nvSpPr>
          <p:cNvPr id="7" name="Slide Number Placeholder 6">
            <a:extLst>
              <a:ext uri="{FF2B5EF4-FFF2-40B4-BE49-F238E27FC236}">
                <a16:creationId xmlns:a16="http://schemas.microsoft.com/office/drawing/2014/main" id="{6C3D5C4D-ADA7-04ED-535F-678B79ACA357}"/>
              </a:ext>
            </a:extLst>
          </p:cNvPr>
          <p:cNvSpPr>
            <a:spLocks noGrp="1"/>
          </p:cNvSpPr>
          <p:nvPr>
            <p:ph type="sldNum" sz="quarter" idx="12"/>
          </p:nvPr>
        </p:nvSpPr>
        <p:spPr/>
        <p:txBody>
          <a:bodyPr/>
          <a:lstStyle/>
          <a:p>
            <a:fld id="{CEDDB429-4261-0141-A2C8-3BB61DEB4101}" type="slidenum">
              <a:rPr lang="en-US" smtClean="0"/>
              <a:t>6</a:t>
            </a:fld>
            <a:endParaRPr lang="en-US"/>
          </a:p>
        </p:txBody>
      </p:sp>
      <p:pic>
        <p:nvPicPr>
          <p:cNvPr id="5" name="Picture 4">
            <a:extLst>
              <a:ext uri="{FF2B5EF4-FFF2-40B4-BE49-F238E27FC236}">
                <a16:creationId xmlns:a16="http://schemas.microsoft.com/office/drawing/2014/main" id="{A0400F91-EA4C-E3B7-3A13-2AE0E9B6EB12}"/>
              </a:ext>
            </a:extLst>
          </p:cNvPr>
          <p:cNvPicPr>
            <a:picLocks noChangeAspect="1"/>
          </p:cNvPicPr>
          <p:nvPr/>
        </p:nvPicPr>
        <p:blipFill>
          <a:blip r:embed="rId3"/>
          <a:srcRect l="13571" t="19476" r="21885" b="2590"/>
          <a:stretch>
            <a:fillRect/>
          </a:stretch>
        </p:blipFill>
        <p:spPr>
          <a:xfrm>
            <a:off x="6284970" y="1511001"/>
            <a:ext cx="5498123" cy="4978999"/>
          </a:xfrm>
          <a:prstGeom prst="rect">
            <a:avLst/>
          </a:prstGeom>
        </p:spPr>
      </p:pic>
      <p:pic>
        <p:nvPicPr>
          <p:cNvPr id="10" name="Picture 9">
            <a:extLst>
              <a:ext uri="{FF2B5EF4-FFF2-40B4-BE49-F238E27FC236}">
                <a16:creationId xmlns:a16="http://schemas.microsoft.com/office/drawing/2014/main" id="{0F89FD67-365F-EF40-2B25-4A741067DFEE}"/>
              </a:ext>
            </a:extLst>
          </p:cNvPr>
          <p:cNvPicPr>
            <a:picLocks noChangeAspect="1"/>
          </p:cNvPicPr>
          <p:nvPr/>
        </p:nvPicPr>
        <p:blipFill>
          <a:blip r:embed="rId4"/>
          <a:srcRect l="9534" t="15531" r="30043" b="15531"/>
          <a:stretch>
            <a:fillRect/>
          </a:stretch>
        </p:blipFill>
        <p:spPr>
          <a:xfrm>
            <a:off x="408907" y="1528942"/>
            <a:ext cx="5687093" cy="4866457"/>
          </a:xfrm>
          <a:prstGeom prst="rect">
            <a:avLst/>
          </a:prstGeom>
        </p:spPr>
      </p:pic>
    </p:spTree>
    <p:extLst>
      <p:ext uri="{BB962C8B-B14F-4D97-AF65-F5344CB8AC3E}">
        <p14:creationId xmlns:p14="http://schemas.microsoft.com/office/powerpoint/2010/main" val="2010219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20F9F-91D2-7C4C-C21A-18219B55F3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AF3F3C-684E-460B-9165-6D4CDAC675E5}"/>
              </a:ext>
            </a:extLst>
          </p:cNvPr>
          <p:cNvSpPr>
            <a:spLocks noGrp="1"/>
          </p:cNvSpPr>
          <p:nvPr>
            <p:ph type="title"/>
          </p:nvPr>
        </p:nvSpPr>
        <p:spPr>
          <a:xfrm>
            <a:off x="723900" y="462601"/>
            <a:ext cx="8686800" cy="1143000"/>
          </a:xfrm>
        </p:spPr>
        <p:txBody>
          <a:bodyPr/>
          <a:lstStyle/>
          <a:p>
            <a:r>
              <a:rPr lang="en-US" dirty="0"/>
              <a:t>La Jolla Band of Luiseño Indians </a:t>
            </a:r>
            <a:endParaRPr lang="en-US" cap="none" dirty="0">
              <a:latin typeface="+mj-lt"/>
            </a:endParaRPr>
          </a:p>
        </p:txBody>
      </p:sp>
      <p:sp>
        <p:nvSpPr>
          <p:cNvPr id="3" name="Content Placeholder 2">
            <a:extLst>
              <a:ext uri="{FF2B5EF4-FFF2-40B4-BE49-F238E27FC236}">
                <a16:creationId xmlns:a16="http://schemas.microsoft.com/office/drawing/2014/main" id="{E793364E-4964-CDDA-E75B-E0AFA01AB1D5}"/>
              </a:ext>
            </a:extLst>
          </p:cNvPr>
          <p:cNvSpPr>
            <a:spLocks noGrp="1"/>
          </p:cNvSpPr>
          <p:nvPr>
            <p:ph sz="quarter" idx="1"/>
          </p:nvPr>
        </p:nvSpPr>
        <p:spPr>
          <a:xfrm>
            <a:off x="990600" y="1596890"/>
            <a:ext cx="8153400" cy="4495800"/>
          </a:xfrm>
        </p:spPr>
        <p:txBody>
          <a:bodyPr>
            <a:normAutofit/>
          </a:bodyPr>
          <a:lstStyle/>
          <a:p>
            <a:pPr marL="0" indent="0">
              <a:lnSpc>
                <a:spcPct val="100000"/>
              </a:lnSpc>
              <a:buNone/>
            </a:pPr>
            <a:endParaRPr lang="en-US" b="1" dirty="0"/>
          </a:p>
          <a:p>
            <a:pPr>
              <a:lnSpc>
                <a:spcPct val="100000"/>
              </a:lnSpc>
            </a:pPr>
            <a:r>
              <a:rPr lang="en-US" sz="2800" dirty="0">
                <a:solidFill>
                  <a:schemeClr val="tx1"/>
                </a:solidFill>
                <a:latin typeface="Arial Black" panose="020B0A04020102020204" pitchFamily="34" charset="0"/>
              </a:rPr>
              <a:t>7-10 mins</a:t>
            </a:r>
            <a:endParaRPr lang="en-US" sz="1600" dirty="0">
              <a:solidFill>
                <a:schemeClr val="accent6"/>
              </a:solidFill>
            </a:endParaRPr>
          </a:p>
        </p:txBody>
      </p:sp>
      <p:sp>
        <p:nvSpPr>
          <p:cNvPr id="6" name="Date Placeholder 5">
            <a:extLst>
              <a:ext uri="{FF2B5EF4-FFF2-40B4-BE49-F238E27FC236}">
                <a16:creationId xmlns:a16="http://schemas.microsoft.com/office/drawing/2014/main" id="{BBBAB1B1-1F4F-E68D-C0D6-BE41994DC82D}"/>
              </a:ext>
            </a:extLst>
          </p:cNvPr>
          <p:cNvSpPr>
            <a:spLocks noGrp="1"/>
          </p:cNvSpPr>
          <p:nvPr>
            <p:ph type="dt" sz="half" idx="10"/>
          </p:nvPr>
        </p:nvSpPr>
        <p:spPr/>
        <p:txBody>
          <a:bodyPr/>
          <a:lstStyle/>
          <a:p>
            <a:fld id="{D61D4AA2-050B-4A7D-8549-71D4B2347393}" type="datetime1">
              <a:rPr lang="en-US" smtClean="0"/>
              <a:t>6/17/2026</a:t>
            </a:fld>
            <a:endParaRPr lang="en-US"/>
          </a:p>
        </p:txBody>
      </p:sp>
      <p:sp>
        <p:nvSpPr>
          <p:cNvPr id="7" name="Slide Number Placeholder 6">
            <a:extLst>
              <a:ext uri="{FF2B5EF4-FFF2-40B4-BE49-F238E27FC236}">
                <a16:creationId xmlns:a16="http://schemas.microsoft.com/office/drawing/2014/main" id="{1252CBF3-199F-938E-027A-E2D78D4DF5E8}"/>
              </a:ext>
            </a:extLst>
          </p:cNvPr>
          <p:cNvSpPr>
            <a:spLocks noGrp="1"/>
          </p:cNvSpPr>
          <p:nvPr>
            <p:ph type="sldNum" sz="quarter" idx="12"/>
          </p:nvPr>
        </p:nvSpPr>
        <p:spPr/>
        <p:txBody>
          <a:bodyPr/>
          <a:lstStyle/>
          <a:p>
            <a:fld id="{CEDDB429-4261-0141-A2C8-3BB61DEB4101}" type="slidenum">
              <a:rPr lang="en-US" smtClean="0"/>
              <a:t>7</a:t>
            </a:fld>
            <a:endParaRPr lang="en-US"/>
          </a:p>
        </p:txBody>
      </p:sp>
      <p:pic>
        <p:nvPicPr>
          <p:cNvPr id="16" name="Picture 15">
            <a:extLst>
              <a:ext uri="{FF2B5EF4-FFF2-40B4-BE49-F238E27FC236}">
                <a16:creationId xmlns:a16="http://schemas.microsoft.com/office/drawing/2014/main" id="{4EEA8CD5-CC78-A74B-E4D7-69F06F284307}"/>
              </a:ext>
            </a:extLst>
          </p:cNvPr>
          <p:cNvPicPr>
            <a:picLocks noChangeAspect="1"/>
          </p:cNvPicPr>
          <p:nvPr/>
        </p:nvPicPr>
        <p:blipFill>
          <a:blip r:embed="rId3"/>
          <a:stretch>
            <a:fillRect/>
          </a:stretch>
        </p:blipFill>
        <p:spPr>
          <a:xfrm>
            <a:off x="0" y="1294228"/>
            <a:ext cx="4323471" cy="5764628"/>
          </a:xfrm>
          <a:prstGeom prst="rect">
            <a:avLst/>
          </a:prstGeom>
        </p:spPr>
      </p:pic>
      <p:pic>
        <p:nvPicPr>
          <p:cNvPr id="18" name="Picture 17">
            <a:extLst>
              <a:ext uri="{FF2B5EF4-FFF2-40B4-BE49-F238E27FC236}">
                <a16:creationId xmlns:a16="http://schemas.microsoft.com/office/drawing/2014/main" id="{E47DCB19-E938-9ECA-AF67-BDB5FE378845}"/>
              </a:ext>
            </a:extLst>
          </p:cNvPr>
          <p:cNvPicPr>
            <a:picLocks noChangeAspect="1"/>
          </p:cNvPicPr>
          <p:nvPr/>
        </p:nvPicPr>
        <p:blipFill>
          <a:blip r:embed="rId4"/>
          <a:stretch>
            <a:fillRect/>
          </a:stretch>
        </p:blipFill>
        <p:spPr>
          <a:xfrm>
            <a:off x="4323471" y="1294227"/>
            <a:ext cx="7868529" cy="5901397"/>
          </a:xfrm>
          <a:prstGeom prst="rect">
            <a:avLst/>
          </a:prstGeom>
        </p:spPr>
      </p:pic>
    </p:spTree>
    <p:extLst>
      <p:ext uri="{BB962C8B-B14F-4D97-AF65-F5344CB8AC3E}">
        <p14:creationId xmlns:p14="http://schemas.microsoft.com/office/powerpoint/2010/main" val="3797825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F1B92-81DA-1C8B-389B-E257035A57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261F95-F15A-C0A4-D471-EE7C35D76546}"/>
              </a:ext>
            </a:extLst>
          </p:cNvPr>
          <p:cNvSpPr>
            <a:spLocks noGrp="1"/>
          </p:cNvSpPr>
          <p:nvPr>
            <p:ph type="title"/>
          </p:nvPr>
        </p:nvSpPr>
        <p:spPr>
          <a:xfrm>
            <a:off x="723900" y="462601"/>
            <a:ext cx="8686800" cy="1143000"/>
          </a:xfrm>
        </p:spPr>
        <p:txBody>
          <a:bodyPr/>
          <a:lstStyle/>
          <a:p>
            <a:r>
              <a:rPr lang="en-US" dirty="0"/>
              <a:t>La Jolla Band of Luiseño Indians </a:t>
            </a:r>
            <a:endParaRPr lang="en-US" cap="none" dirty="0">
              <a:latin typeface="+mj-lt"/>
            </a:endParaRPr>
          </a:p>
        </p:txBody>
      </p:sp>
      <p:sp>
        <p:nvSpPr>
          <p:cNvPr id="6" name="Date Placeholder 5">
            <a:extLst>
              <a:ext uri="{FF2B5EF4-FFF2-40B4-BE49-F238E27FC236}">
                <a16:creationId xmlns:a16="http://schemas.microsoft.com/office/drawing/2014/main" id="{2962BF5F-35FD-E49B-BF73-4326EE6084BA}"/>
              </a:ext>
            </a:extLst>
          </p:cNvPr>
          <p:cNvSpPr>
            <a:spLocks noGrp="1"/>
          </p:cNvSpPr>
          <p:nvPr>
            <p:ph type="dt" sz="half" idx="10"/>
          </p:nvPr>
        </p:nvSpPr>
        <p:spPr/>
        <p:txBody>
          <a:bodyPr/>
          <a:lstStyle/>
          <a:p>
            <a:fld id="{847381EC-B884-41D0-BF1A-6839208844D8}" type="datetime1">
              <a:rPr lang="en-US" smtClean="0"/>
              <a:t>6/17/2026</a:t>
            </a:fld>
            <a:endParaRPr lang="en-US"/>
          </a:p>
        </p:txBody>
      </p:sp>
      <p:sp>
        <p:nvSpPr>
          <p:cNvPr id="7" name="Slide Number Placeholder 6">
            <a:extLst>
              <a:ext uri="{FF2B5EF4-FFF2-40B4-BE49-F238E27FC236}">
                <a16:creationId xmlns:a16="http://schemas.microsoft.com/office/drawing/2014/main" id="{6B681930-56F2-5E2B-C12B-174511FAED82}"/>
              </a:ext>
            </a:extLst>
          </p:cNvPr>
          <p:cNvSpPr>
            <a:spLocks noGrp="1"/>
          </p:cNvSpPr>
          <p:nvPr>
            <p:ph type="sldNum" sz="quarter" idx="12"/>
          </p:nvPr>
        </p:nvSpPr>
        <p:spPr/>
        <p:txBody>
          <a:bodyPr/>
          <a:lstStyle/>
          <a:p>
            <a:fld id="{CEDDB429-4261-0141-A2C8-3BB61DEB4101}" type="slidenum">
              <a:rPr lang="en-US" smtClean="0"/>
              <a:t>8</a:t>
            </a:fld>
            <a:endParaRPr lang="en-US"/>
          </a:p>
        </p:txBody>
      </p:sp>
      <p:pic>
        <p:nvPicPr>
          <p:cNvPr id="3074" name="Picture 2" descr="Campground Map">
            <a:extLst>
              <a:ext uri="{FF2B5EF4-FFF2-40B4-BE49-F238E27FC236}">
                <a16:creationId xmlns:a16="http://schemas.microsoft.com/office/drawing/2014/main" id="{666F9B0A-2C2E-1309-9988-3C93DB7E47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3775" y="1977189"/>
            <a:ext cx="3876485" cy="290362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ent Camping in California | La Jolla ...">
            <a:extLst>
              <a:ext uri="{FF2B5EF4-FFF2-40B4-BE49-F238E27FC236}">
                <a16:creationId xmlns:a16="http://schemas.microsoft.com/office/drawing/2014/main" id="{5AEF4E05-E4DE-0550-AA25-DE07AD22DE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1486702" y="2187116"/>
            <a:ext cx="3876485" cy="2579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7937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0C08C-3FFC-5E4E-AE38-B08B91D6AE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E7454B-DB93-5E13-6EEF-9BAE21F5B4DD}"/>
              </a:ext>
            </a:extLst>
          </p:cNvPr>
          <p:cNvSpPr>
            <a:spLocks noGrp="1"/>
          </p:cNvSpPr>
          <p:nvPr>
            <p:ph type="title"/>
          </p:nvPr>
        </p:nvSpPr>
        <p:spPr>
          <a:xfrm>
            <a:off x="723900" y="462601"/>
            <a:ext cx="8686800" cy="1143000"/>
          </a:xfrm>
        </p:spPr>
        <p:txBody>
          <a:bodyPr/>
          <a:lstStyle/>
          <a:p>
            <a:r>
              <a:rPr lang="en-US" dirty="0"/>
              <a:t>La Jolla Band of Luiseño Indians </a:t>
            </a:r>
            <a:endParaRPr lang="en-US" cap="none" dirty="0">
              <a:latin typeface="+mj-lt"/>
            </a:endParaRPr>
          </a:p>
        </p:txBody>
      </p:sp>
      <p:sp>
        <p:nvSpPr>
          <p:cNvPr id="3" name="Content Placeholder 2">
            <a:extLst>
              <a:ext uri="{FF2B5EF4-FFF2-40B4-BE49-F238E27FC236}">
                <a16:creationId xmlns:a16="http://schemas.microsoft.com/office/drawing/2014/main" id="{CD98BF65-A7D0-F5DD-D8C8-972F4EABB510}"/>
              </a:ext>
            </a:extLst>
          </p:cNvPr>
          <p:cNvSpPr>
            <a:spLocks noGrp="1"/>
          </p:cNvSpPr>
          <p:nvPr>
            <p:ph sz="quarter" idx="1"/>
          </p:nvPr>
        </p:nvSpPr>
        <p:spPr>
          <a:xfrm>
            <a:off x="990600" y="1596890"/>
            <a:ext cx="8153400" cy="4495800"/>
          </a:xfrm>
        </p:spPr>
        <p:txBody>
          <a:bodyPr>
            <a:normAutofit/>
          </a:bodyPr>
          <a:lstStyle/>
          <a:p>
            <a:pPr marL="0" indent="0">
              <a:lnSpc>
                <a:spcPct val="100000"/>
              </a:lnSpc>
              <a:buNone/>
            </a:pPr>
            <a:endParaRPr lang="en-US" b="1" dirty="0"/>
          </a:p>
          <a:p>
            <a:pPr>
              <a:lnSpc>
                <a:spcPct val="100000"/>
              </a:lnSpc>
            </a:pPr>
            <a:r>
              <a:rPr lang="en-US" sz="2800" dirty="0">
                <a:solidFill>
                  <a:schemeClr val="tx1"/>
                </a:solidFill>
                <a:latin typeface="Arial Black" panose="020B0A04020102020204" pitchFamily="34" charset="0"/>
              </a:rPr>
              <a:t>7-10 mins</a:t>
            </a:r>
            <a:endParaRPr lang="en-US" sz="1600" dirty="0">
              <a:solidFill>
                <a:schemeClr val="accent6"/>
              </a:solidFill>
            </a:endParaRPr>
          </a:p>
        </p:txBody>
      </p:sp>
      <p:sp>
        <p:nvSpPr>
          <p:cNvPr id="6" name="Date Placeholder 5">
            <a:extLst>
              <a:ext uri="{FF2B5EF4-FFF2-40B4-BE49-F238E27FC236}">
                <a16:creationId xmlns:a16="http://schemas.microsoft.com/office/drawing/2014/main" id="{B7CAA88D-7ACD-CB16-BC10-CA6C77C96DC2}"/>
              </a:ext>
            </a:extLst>
          </p:cNvPr>
          <p:cNvSpPr>
            <a:spLocks noGrp="1"/>
          </p:cNvSpPr>
          <p:nvPr>
            <p:ph type="dt" sz="half" idx="10"/>
          </p:nvPr>
        </p:nvSpPr>
        <p:spPr/>
        <p:txBody>
          <a:bodyPr/>
          <a:lstStyle/>
          <a:p>
            <a:fld id="{847381EC-B884-41D0-BF1A-6839208844D8}" type="datetime1">
              <a:rPr lang="en-US" smtClean="0"/>
              <a:t>6/17/2026</a:t>
            </a:fld>
            <a:endParaRPr lang="en-US"/>
          </a:p>
        </p:txBody>
      </p:sp>
      <p:sp>
        <p:nvSpPr>
          <p:cNvPr id="7" name="Slide Number Placeholder 6">
            <a:extLst>
              <a:ext uri="{FF2B5EF4-FFF2-40B4-BE49-F238E27FC236}">
                <a16:creationId xmlns:a16="http://schemas.microsoft.com/office/drawing/2014/main" id="{893132A8-FE3D-D79C-6F8E-4A616A07E2D5}"/>
              </a:ext>
            </a:extLst>
          </p:cNvPr>
          <p:cNvSpPr>
            <a:spLocks noGrp="1"/>
          </p:cNvSpPr>
          <p:nvPr>
            <p:ph type="sldNum" sz="quarter" idx="12"/>
          </p:nvPr>
        </p:nvSpPr>
        <p:spPr/>
        <p:txBody>
          <a:bodyPr/>
          <a:lstStyle/>
          <a:p>
            <a:fld id="{CEDDB429-4261-0141-A2C8-3BB61DEB4101}" type="slidenum">
              <a:rPr lang="en-US" smtClean="0"/>
              <a:t>9</a:t>
            </a:fld>
            <a:endParaRPr lang="en-US"/>
          </a:p>
        </p:txBody>
      </p:sp>
      <p:pic>
        <p:nvPicPr>
          <p:cNvPr id="5" name="Picture 4">
            <a:extLst>
              <a:ext uri="{FF2B5EF4-FFF2-40B4-BE49-F238E27FC236}">
                <a16:creationId xmlns:a16="http://schemas.microsoft.com/office/drawing/2014/main" id="{0EFF2FC8-E26C-8778-8F50-D30E33DF2F07}"/>
              </a:ext>
            </a:extLst>
          </p:cNvPr>
          <p:cNvPicPr>
            <a:picLocks noChangeAspect="1"/>
          </p:cNvPicPr>
          <p:nvPr/>
        </p:nvPicPr>
        <p:blipFill>
          <a:blip r:embed="rId3"/>
          <a:stretch>
            <a:fillRect/>
          </a:stretch>
        </p:blipFill>
        <p:spPr>
          <a:xfrm>
            <a:off x="0" y="1165044"/>
            <a:ext cx="4572000" cy="6096000"/>
          </a:xfrm>
          <a:prstGeom prst="rect">
            <a:avLst/>
          </a:prstGeom>
        </p:spPr>
      </p:pic>
      <p:pic>
        <p:nvPicPr>
          <p:cNvPr id="9" name="Picture 8">
            <a:extLst>
              <a:ext uri="{FF2B5EF4-FFF2-40B4-BE49-F238E27FC236}">
                <a16:creationId xmlns:a16="http://schemas.microsoft.com/office/drawing/2014/main" id="{A76B686D-EBF4-4664-9893-14AF8A1A8C72}"/>
              </a:ext>
            </a:extLst>
          </p:cNvPr>
          <p:cNvPicPr>
            <a:picLocks noChangeAspect="1"/>
          </p:cNvPicPr>
          <p:nvPr/>
        </p:nvPicPr>
        <p:blipFill>
          <a:blip r:embed="rId4"/>
          <a:stretch>
            <a:fillRect/>
          </a:stretch>
        </p:blipFill>
        <p:spPr>
          <a:xfrm>
            <a:off x="7996311" y="1226234"/>
            <a:ext cx="4195689" cy="5594252"/>
          </a:xfrm>
          <a:prstGeom prst="rect">
            <a:avLst/>
          </a:prstGeom>
        </p:spPr>
      </p:pic>
      <p:pic>
        <p:nvPicPr>
          <p:cNvPr id="14" name="Picture 13">
            <a:extLst>
              <a:ext uri="{FF2B5EF4-FFF2-40B4-BE49-F238E27FC236}">
                <a16:creationId xmlns:a16="http://schemas.microsoft.com/office/drawing/2014/main" id="{C663C7AD-61DB-DE41-F90E-75CB12795F24}"/>
              </a:ext>
            </a:extLst>
          </p:cNvPr>
          <p:cNvPicPr>
            <a:picLocks noChangeAspect="1"/>
          </p:cNvPicPr>
          <p:nvPr/>
        </p:nvPicPr>
        <p:blipFill>
          <a:blip r:embed="rId5"/>
          <a:srcRect l="1" t="28817" r="1407" b="23285"/>
          <a:stretch>
            <a:fillRect/>
          </a:stretch>
        </p:blipFill>
        <p:spPr>
          <a:xfrm>
            <a:off x="3678995" y="2408102"/>
            <a:ext cx="5071110" cy="3284854"/>
          </a:xfrm>
          <a:prstGeom prst="rect">
            <a:avLst/>
          </a:prstGeom>
        </p:spPr>
      </p:pic>
    </p:spTree>
    <p:extLst>
      <p:ext uri="{BB962C8B-B14F-4D97-AF65-F5344CB8AC3E}">
        <p14:creationId xmlns:p14="http://schemas.microsoft.com/office/powerpoint/2010/main" val="575815227"/>
      </p:ext>
    </p:extLst>
  </p:cSld>
  <p:clrMapOvr>
    <a:masterClrMapping/>
  </p:clrMapOvr>
</p:sld>
</file>

<file path=ppt/theme/theme1.xml><?xml version="1.0" encoding="utf-8"?>
<a:theme xmlns:a="http://schemas.openxmlformats.org/drawingml/2006/main" name="2_Office Theme">
  <a:themeElements>
    <a:clrScheme name="PHLC- RED">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95021D"/>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HLC_WIDE_Template" id="{C73F0382-2E3F-7548-ABBA-12E36398F6EB}" vid="{F72D390D-918F-DF40-A9E7-04D7B016D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33ebd73-61ff-4efe-b7f4-d4de9c4f8525">
      <Terms xmlns="http://schemas.microsoft.com/office/infopath/2007/PartnerControls"/>
    </lcf76f155ced4ddcb4097134ff3c332f>
    <TaxCatchAll xmlns="67c3c367-46d9-4d93-8950-4feca253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3CA910CB774D74980C1B0D7F9D96320" ma:contentTypeVersion="14" ma:contentTypeDescription="Create a new document." ma:contentTypeScope="" ma:versionID="e3b7f97e01cfb11d03e760dd295654e7">
  <xsd:schema xmlns:xsd="http://www.w3.org/2001/XMLSchema" xmlns:xs="http://www.w3.org/2001/XMLSchema" xmlns:p="http://schemas.microsoft.com/office/2006/metadata/properties" xmlns:ns2="633ebd73-61ff-4efe-b7f4-d4de9c4f8525" xmlns:ns3="67c3c367-46d9-4d93-8950-4feca2538d45" targetNamespace="http://schemas.microsoft.com/office/2006/metadata/properties" ma:root="true" ma:fieldsID="9703a4ff11119491366036379a9804e2" ns2:_="" ns3:_="">
    <xsd:import namespace="633ebd73-61ff-4efe-b7f4-d4de9c4f8525"/>
    <xsd:import namespace="67c3c367-46d9-4d93-8950-4feca2538d4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3ebd73-61ff-4efe-b7f4-d4de9c4f85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5011fd6-f45c-4f57-a787-a82087595a20"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7c3c367-46d9-4d93-8950-4feca2538d4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4f9ef026-e868-4fb0-b9de-be3d31b808cf}" ma:internalName="TaxCatchAll" ma:showField="CatchAllData" ma:web="67c3c367-46d9-4d93-8950-4feca2538d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F2D3D8-CF59-48FC-970C-7903DDA44CDC}">
  <ds:schemaRefs>
    <ds:schemaRef ds:uri="http://purl.org/dc/terms/"/>
    <ds:schemaRef ds:uri="http://purl.org/dc/dcmitype/"/>
    <ds:schemaRef ds:uri="633ebd73-61ff-4efe-b7f4-d4de9c4f8525"/>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67c3c367-46d9-4d93-8950-4feca2538d45"/>
    <ds:schemaRef ds:uri="http://www.w3.org/XML/1998/namespace"/>
  </ds:schemaRefs>
</ds:datastoreItem>
</file>

<file path=customXml/itemProps2.xml><?xml version="1.0" encoding="utf-8"?>
<ds:datastoreItem xmlns:ds="http://schemas.openxmlformats.org/officeDocument/2006/customXml" ds:itemID="{29C55285-0E7E-4C3C-8C8B-362E41F25D15}">
  <ds:schemaRefs>
    <ds:schemaRef ds:uri="http://schemas.microsoft.com/sharepoint/v3/contenttype/forms"/>
  </ds:schemaRefs>
</ds:datastoreItem>
</file>

<file path=customXml/itemProps3.xml><?xml version="1.0" encoding="utf-8"?>
<ds:datastoreItem xmlns:ds="http://schemas.openxmlformats.org/officeDocument/2006/customXml" ds:itemID="{757B7673-F2F7-4C41-825F-7D7ACDA1D3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3ebd73-61ff-4efe-b7f4-d4de9c4f8525"/>
    <ds:schemaRef ds:uri="67c3c367-46d9-4d93-8950-4feca253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550</TotalTime>
  <Words>3149</Words>
  <Application>Microsoft Office PowerPoint</Application>
  <PresentationFormat>Widescreen</PresentationFormat>
  <Paragraphs>284</Paragraphs>
  <Slides>26</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Arial Black</vt:lpstr>
      <vt:lpstr>Calibri</vt:lpstr>
      <vt:lpstr>Times</vt:lpstr>
      <vt:lpstr>2_Office Theme</vt:lpstr>
      <vt:lpstr>PowerPoint Presentation</vt:lpstr>
      <vt:lpstr>The Public health law center &amp; ETR-Tribal Community Coordinating Center </vt:lpstr>
      <vt:lpstr>Respecting traditional tobacco</vt:lpstr>
      <vt:lpstr>PowerPoint Presentation</vt:lpstr>
      <vt:lpstr>PowerPoint Presentation</vt:lpstr>
      <vt:lpstr>La Jolla Band of Luiseño Indians </vt:lpstr>
      <vt:lpstr>La Jolla Band of Luiseño Indians </vt:lpstr>
      <vt:lpstr>La Jolla Band of Luiseño Indians </vt:lpstr>
      <vt:lpstr>La Jolla Band of Luiseño Indians </vt:lpstr>
      <vt:lpstr>PowerPoint Presentation</vt:lpstr>
      <vt:lpstr>Tribal Law and Authority</vt:lpstr>
      <vt:lpstr>Policy drafting: typical elements</vt:lpstr>
      <vt:lpstr>Policy drafting: typical elements</vt:lpstr>
      <vt:lpstr>Policy drafting: typical elements</vt:lpstr>
      <vt:lpstr>Policy Drafting: Typical Elements Definitions  </vt:lpstr>
      <vt:lpstr>Policy drafting: typical elements</vt:lpstr>
      <vt:lpstr>stages of Public Health Law &amp; Policy enforcement and evaluation</vt:lpstr>
      <vt:lpstr>PowerPoint Presentation</vt:lpstr>
      <vt:lpstr>Policy drafting: key principles</vt:lpstr>
      <vt:lpstr>PowerPoint Presentation</vt:lpstr>
      <vt:lpstr>Community engagement activity </vt:lpstr>
      <vt:lpstr>Community engagement activity </vt:lpstr>
      <vt:lpstr>Community engagement activity: Reflection</vt:lpstr>
      <vt:lpstr>Drafting Tribal Public Health Laws and Policies  </vt:lpstr>
      <vt:lpstr>Legal technical assistance</vt:lpstr>
      <vt:lpstr>CONTACT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Ralston Aoki, Julie</dc:creator>
  <cp:lastModifiedBy>Public Health Law Center</cp:lastModifiedBy>
  <cp:revision>34</cp:revision>
  <dcterms:created xsi:type="dcterms:W3CDTF">2018-11-16T17:18:11Z</dcterms:created>
  <dcterms:modified xsi:type="dcterms:W3CDTF">2026-06-17T18:30:05Z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0x01010043CA910CB774D74980C1B0D7F9D96320</vt:lpwstr>
  </property>
  <property fmtid="{D5CDD505-2E9C-101B-9397-08002B2CF9AE}" pid="3" name="MSIP_Label_90b3867f-0082-4670-95fd-04f3baffdb5a_Enabled">
    <vt:lpwstr>true</vt:lpwstr>
  </property>
  <property fmtid="{D5CDD505-2E9C-101B-9397-08002B2CF9AE}" pid="4" name="MSIP_Label_90b3867f-0082-4670-95fd-04f3baffdb5a_SetDate">
    <vt:lpwstr>2024-03-13T18:11:55Z</vt:lpwstr>
  </property>
  <property fmtid="{D5CDD505-2E9C-101B-9397-08002B2CF9AE}" pid="5" name="MSIP_Label_90b3867f-0082-4670-95fd-04f3baffdb5a_Method">
    <vt:lpwstr>Standard</vt:lpwstr>
  </property>
  <property fmtid="{D5CDD505-2E9C-101B-9397-08002B2CF9AE}" pid="6" name="MSIP_Label_90b3867f-0082-4670-95fd-04f3baffdb5a_Name">
    <vt:lpwstr>defa4170-0d19-0005-0004-bc88714345d2</vt:lpwstr>
  </property>
  <property fmtid="{D5CDD505-2E9C-101B-9397-08002B2CF9AE}" pid="7" name="MSIP_Label_90b3867f-0082-4670-95fd-04f3baffdb5a_SiteId">
    <vt:lpwstr>c78e5de1-c880-4d42-ad27-77da50fda66a</vt:lpwstr>
  </property>
  <property fmtid="{D5CDD505-2E9C-101B-9397-08002B2CF9AE}" pid="8" name="MSIP_Label_90b3867f-0082-4670-95fd-04f3baffdb5a_ActionId">
    <vt:lpwstr>9e877562-da99-4d5b-812f-4fe81c65d157</vt:lpwstr>
  </property>
  <property fmtid="{D5CDD505-2E9C-101B-9397-08002B2CF9AE}" pid="9" name="MSIP_Label_90b3867f-0082-4670-95fd-04f3baffdb5a_ContentBits">
    <vt:lpwstr>0</vt:lpwstr>
  </property>
  <property fmtid="{D5CDD505-2E9C-101B-9397-08002B2CF9AE}" pid="10" name="MediaServiceImageTags">
    <vt:lpwstr/>
  </property>
</Properties>
</file>